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37497" y="3344863"/>
            <a:ext cx="8813004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A315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0C919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0C919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0C919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658222"/>
            <a:ext cx="659765" cy="1320165"/>
          </a:xfrm>
          <a:custGeom>
            <a:avLst/>
            <a:gdLst/>
            <a:ahLst/>
            <a:cxnLst/>
            <a:rect l="l" t="t" r="r" b="b"/>
            <a:pathLst>
              <a:path w="659765" h="1320165">
                <a:moveTo>
                  <a:pt x="659514" y="659506"/>
                </a:moveTo>
                <a:lnTo>
                  <a:pt x="0" y="1319739"/>
                </a:lnTo>
                <a:lnTo>
                  <a:pt x="0" y="0"/>
                </a:lnTo>
                <a:lnTo>
                  <a:pt x="659514" y="659506"/>
                </a:lnTo>
                <a:close/>
              </a:path>
            </a:pathLst>
          </a:custGeom>
          <a:solidFill>
            <a:srgbClr val="0C9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020129"/>
            <a:ext cx="1905000" cy="2294890"/>
          </a:xfrm>
          <a:custGeom>
            <a:avLst/>
            <a:gdLst/>
            <a:ahLst/>
            <a:cxnLst/>
            <a:rect l="l" t="t" r="r" b="b"/>
            <a:pathLst>
              <a:path w="1905000" h="2294890">
                <a:moveTo>
                  <a:pt x="1904798" y="1051069"/>
                </a:moveTo>
                <a:lnTo>
                  <a:pt x="662474" y="2294746"/>
                </a:lnTo>
                <a:lnTo>
                  <a:pt x="0" y="1632280"/>
                </a:lnTo>
                <a:lnTo>
                  <a:pt x="0" y="854644"/>
                </a:lnTo>
                <a:lnTo>
                  <a:pt x="853714" y="0"/>
                </a:lnTo>
                <a:lnTo>
                  <a:pt x="1904798" y="1051069"/>
                </a:lnTo>
                <a:close/>
              </a:path>
            </a:pathLst>
          </a:custGeom>
          <a:solidFill>
            <a:srgbClr val="0A3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573346"/>
            <a:ext cx="671195" cy="1344295"/>
          </a:xfrm>
          <a:custGeom>
            <a:avLst/>
            <a:gdLst/>
            <a:ahLst/>
            <a:cxnLst/>
            <a:rect l="l" t="t" r="r" b="b"/>
            <a:pathLst>
              <a:path w="671195" h="1344295">
                <a:moveTo>
                  <a:pt x="671063" y="702087"/>
                </a:moveTo>
                <a:lnTo>
                  <a:pt x="0" y="1344180"/>
                </a:lnTo>
                <a:lnTo>
                  <a:pt x="0" y="0"/>
                </a:lnTo>
                <a:lnTo>
                  <a:pt x="671063" y="702087"/>
                </a:lnTo>
                <a:close/>
              </a:path>
            </a:pathLst>
          </a:custGeom>
          <a:solidFill>
            <a:srgbClr val="F9C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8278430"/>
            <a:ext cx="1888489" cy="2009139"/>
          </a:xfrm>
          <a:custGeom>
            <a:avLst/>
            <a:gdLst/>
            <a:ahLst/>
            <a:cxnLst/>
            <a:rect l="l" t="t" r="r" b="b"/>
            <a:pathLst>
              <a:path w="1888489" h="2009140">
                <a:moveTo>
                  <a:pt x="1888449" y="1270795"/>
                </a:moveTo>
                <a:lnTo>
                  <a:pt x="1117388" y="2008568"/>
                </a:lnTo>
                <a:lnTo>
                  <a:pt x="537396" y="2008568"/>
                </a:lnTo>
                <a:lnTo>
                  <a:pt x="0" y="1446328"/>
                </a:lnTo>
                <a:lnTo>
                  <a:pt x="0" y="644774"/>
                </a:lnTo>
                <a:lnTo>
                  <a:pt x="673842" y="0"/>
                </a:lnTo>
                <a:lnTo>
                  <a:pt x="1888449" y="1270795"/>
                </a:lnTo>
                <a:close/>
              </a:path>
            </a:pathLst>
          </a:custGeom>
          <a:solidFill>
            <a:srgbClr val="0C9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358900"/>
            <a:ext cx="659765" cy="1320165"/>
          </a:xfrm>
          <a:custGeom>
            <a:avLst/>
            <a:gdLst/>
            <a:ahLst/>
            <a:cxnLst/>
            <a:rect l="l" t="t" r="r" b="b"/>
            <a:pathLst>
              <a:path w="659765" h="1320164">
                <a:moveTo>
                  <a:pt x="659514" y="659506"/>
                </a:moveTo>
                <a:lnTo>
                  <a:pt x="0" y="1319739"/>
                </a:lnTo>
                <a:lnTo>
                  <a:pt x="0" y="0"/>
                </a:lnTo>
                <a:lnTo>
                  <a:pt x="659514" y="659506"/>
                </a:lnTo>
                <a:close/>
              </a:path>
            </a:pathLst>
          </a:custGeom>
          <a:solidFill>
            <a:srgbClr val="0C9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"/>
            <a:ext cx="1905000" cy="2016125"/>
          </a:xfrm>
          <a:custGeom>
            <a:avLst/>
            <a:gdLst/>
            <a:ahLst/>
            <a:cxnLst/>
            <a:rect l="l" t="t" r="r" b="b"/>
            <a:pathLst>
              <a:path w="1905000" h="2016125">
                <a:moveTo>
                  <a:pt x="1904798" y="771875"/>
                </a:moveTo>
                <a:lnTo>
                  <a:pt x="662474" y="2015552"/>
                </a:lnTo>
                <a:lnTo>
                  <a:pt x="0" y="1353086"/>
                </a:lnTo>
                <a:lnTo>
                  <a:pt x="0" y="575450"/>
                </a:lnTo>
                <a:lnTo>
                  <a:pt x="574824" y="0"/>
                </a:lnTo>
                <a:lnTo>
                  <a:pt x="1132912" y="0"/>
                </a:lnTo>
                <a:lnTo>
                  <a:pt x="1904798" y="771875"/>
                </a:lnTo>
                <a:close/>
              </a:path>
            </a:pathLst>
          </a:custGeom>
          <a:solidFill>
            <a:srgbClr val="0A3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274023"/>
            <a:ext cx="671195" cy="1344295"/>
          </a:xfrm>
          <a:custGeom>
            <a:avLst/>
            <a:gdLst/>
            <a:ahLst/>
            <a:cxnLst/>
            <a:rect l="l" t="t" r="r" b="b"/>
            <a:pathLst>
              <a:path w="671195" h="1344295">
                <a:moveTo>
                  <a:pt x="671063" y="702087"/>
                </a:moveTo>
                <a:lnTo>
                  <a:pt x="0" y="1344180"/>
                </a:lnTo>
                <a:lnTo>
                  <a:pt x="0" y="0"/>
                </a:lnTo>
                <a:lnTo>
                  <a:pt x="671063" y="702087"/>
                </a:lnTo>
                <a:close/>
              </a:path>
            </a:pathLst>
          </a:custGeom>
          <a:solidFill>
            <a:srgbClr val="F9C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79108"/>
            <a:ext cx="1888489" cy="2298700"/>
          </a:xfrm>
          <a:custGeom>
            <a:avLst/>
            <a:gdLst/>
            <a:ahLst/>
            <a:cxnLst/>
            <a:rect l="l" t="t" r="r" b="b"/>
            <a:pathLst>
              <a:path w="1888489" h="2298700">
                <a:moveTo>
                  <a:pt x="1888449" y="1270795"/>
                </a:moveTo>
                <a:lnTo>
                  <a:pt x="814449" y="2298429"/>
                </a:lnTo>
                <a:lnTo>
                  <a:pt x="0" y="1446328"/>
                </a:lnTo>
                <a:lnTo>
                  <a:pt x="0" y="644774"/>
                </a:lnTo>
                <a:lnTo>
                  <a:pt x="673842" y="0"/>
                </a:lnTo>
                <a:lnTo>
                  <a:pt x="1888449" y="1270795"/>
                </a:lnTo>
                <a:close/>
              </a:path>
            </a:pathLst>
          </a:custGeom>
          <a:solidFill>
            <a:srgbClr val="0C9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926438"/>
            <a:ext cx="659765" cy="1320165"/>
          </a:xfrm>
          <a:custGeom>
            <a:avLst/>
            <a:gdLst/>
            <a:ahLst/>
            <a:cxnLst/>
            <a:rect l="l" t="t" r="r" b="b"/>
            <a:pathLst>
              <a:path w="659765" h="1320164">
                <a:moveTo>
                  <a:pt x="659514" y="659506"/>
                </a:moveTo>
                <a:lnTo>
                  <a:pt x="0" y="1319739"/>
                </a:lnTo>
                <a:lnTo>
                  <a:pt x="0" y="0"/>
                </a:lnTo>
                <a:lnTo>
                  <a:pt x="659514" y="659506"/>
                </a:lnTo>
                <a:close/>
              </a:path>
            </a:pathLst>
          </a:custGeom>
          <a:solidFill>
            <a:srgbClr val="0C9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3288345"/>
            <a:ext cx="1905000" cy="2294890"/>
          </a:xfrm>
          <a:custGeom>
            <a:avLst/>
            <a:gdLst/>
            <a:ahLst/>
            <a:cxnLst/>
            <a:rect l="l" t="t" r="r" b="b"/>
            <a:pathLst>
              <a:path w="1905000" h="2294890">
                <a:moveTo>
                  <a:pt x="1904798" y="1051069"/>
                </a:moveTo>
                <a:lnTo>
                  <a:pt x="662474" y="2294746"/>
                </a:lnTo>
                <a:lnTo>
                  <a:pt x="0" y="1632280"/>
                </a:lnTo>
                <a:lnTo>
                  <a:pt x="0" y="854644"/>
                </a:lnTo>
                <a:lnTo>
                  <a:pt x="853714" y="0"/>
                </a:lnTo>
                <a:lnTo>
                  <a:pt x="1904798" y="1051069"/>
                </a:lnTo>
                <a:close/>
              </a:path>
            </a:pathLst>
          </a:custGeom>
          <a:solidFill>
            <a:srgbClr val="0A3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3841561"/>
            <a:ext cx="671195" cy="1344295"/>
          </a:xfrm>
          <a:custGeom>
            <a:avLst/>
            <a:gdLst/>
            <a:ahLst/>
            <a:cxnLst/>
            <a:rect l="l" t="t" r="r" b="b"/>
            <a:pathLst>
              <a:path w="671195" h="1344295">
                <a:moveTo>
                  <a:pt x="671063" y="702087"/>
                </a:moveTo>
                <a:lnTo>
                  <a:pt x="0" y="1344180"/>
                </a:lnTo>
                <a:lnTo>
                  <a:pt x="0" y="0"/>
                </a:lnTo>
                <a:lnTo>
                  <a:pt x="671063" y="702087"/>
                </a:lnTo>
                <a:close/>
              </a:path>
            </a:pathLst>
          </a:custGeom>
          <a:solidFill>
            <a:srgbClr val="F9C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4546646"/>
            <a:ext cx="1888489" cy="2298700"/>
          </a:xfrm>
          <a:custGeom>
            <a:avLst/>
            <a:gdLst/>
            <a:ahLst/>
            <a:cxnLst/>
            <a:rect l="l" t="t" r="r" b="b"/>
            <a:pathLst>
              <a:path w="1888489" h="2298700">
                <a:moveTo>
                  <a:pt x="1888449" y="1270795"/>
                </a:moveTo>
                <a:lnTo>
                  <a:pt x="814449" y="2298429"/>
                </a:lnTo>
                <a:lnTo>
                  <a:pt x="0" y="1446328"/>
                </a:lnTo>
                <a:lnTo>
                  <a:pt x="0" y="644774"/>
                </a:lnTo>
                <a:lnTo>
                  <a:pt x="673842" y="0"/>
                </a:lnTo>
                <a:lnTo>
                  <a:pt x="1888449" y="1270795"/>
                </a:lnTo>
                <a:close/>
              </a:path>
            </a:pathLst>
          </a:custGeom>
          <a:solidFill>
            <a:srgbClr val="0C9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191133" y="3835433"/>
            <a:ext cx="1097280" cy="1468120"/>
          </a:xfrm>
          <a:custGeom>
            <a:avLst/>
            <a:gdLst/>
            <a:ahLst/>
            <a:cxnLst/>
            <a:rect l="l" t="t" r="r" b="b"/>
            <a:pathLst>
              <a:path w="1097280" h="1468120">
                <a:moveTo>
                  <a:pt x="589611" y="625594"/>
                </a:moveTo>
                <a:lnTo>
                  <a:pt x="520252" y="659316"/>
                </a:lnTo>
                <a:lnTo>
                  <a:pt x="269432" y="139090"/>
                </a:lnTo>
                <a:lnTo>
                  <a:pt x="557952" y="0"/>
                </a:lnTo>
                <a:lnTo>
                  <a:pt x="591080" y="68720"/>
                </a:lnTo>
                <a:lnTo>
                  <a:pt x="372372" y="175055"/>
                </a:lnTo>
                <a:lnTo>
                  <a:pt x="589611" y="625594"/>
                </a:lnTo>
                <a:close/>
              </a:path>
              <a:path w="1097280" h="1468120">
                <a:moveTo>
                  <a:pt x="808628" y="520008"/>
                </a:moveTo>
                <a:lnTo>
                  <a:pt x="739279" y="553725"/>
                </a:lnTo>
                <a:lnTo>
                  <a:pt x="521982" y="102929"/>
                </a:lnTo>
                <a:lnTo>
                  <a:pt x="372372" y="175055"/>
                </a:lnTo>
                <a:lnTo>
                  <a:pt x="591080" y="68720"/>
                </a:lnTo>
                <a:lnTo>
                  <a:pt x="808628" y="520008"/>
                </a:lnTo>
                <a:close/>
              </a:path>
              <a:path w="1097280" h="1468120">
                <a:moveTo>
                  <a:pt x="1096865" y="1378021"/>
                </a:moveTo>
                <a:lnTo>
                  <a:pt x="910162" y="1468036"/>
                </a:lnTo>
                <a:lnTo>
                  <a:pt x="659337" y="947799"/>
                </a:lnTo>
                <a:lnTo>
                  <a:pt x="139117" y="1198603"/>
                </a:lnTo>
                <a:lnTo>
                  <a:pt x="0" y="910135"/>
                </a:lnTo>
                <a:lnTo>
                  <a:pt x="589611" y="625594"/>
                </a:lnTo>
                <a:lnTo>
                  <a:pt x="589723" y="625826"/>
                </a:lnTo>
                <a:lnTo>
                  <a:pt x="808628" y="520008"/>
                </a:lnTo>
                <a:lnTo>
                  <a:pt x="808740" y="520241"/>
                </a:lnTo>
                <a:lnTo>
                  <a:pt x="1096865" y="381333"/>
                </a:lnTo>
                <a:lnTo>
                  <a:pt x="1096865" y="462854"/>
                </a:lnTo>
                <a:lnTo>
                  <a:pt x="102939" y="946100"/>
                </a:lnTo>
                <a:lnTo>
                  <a:pt x="175072" y="1095668"/>
                </a:lnTo>
                <a:lnTo>
                  <a:pt x="695185" y="844642"/>
                </a:lnTo>
                <a:lnTo>
                  <a:pt x="695297" y="844875"/>
                </a:lnTo>
                <a:lnTo>
                  <a:pt x="914224" y="739047"/>
                </a:lnTo>
                <a:lnTo>
                  <a:pt x="914336" y="739279"/>
                </a:lnTo>
                <a:lnTo>
                  <a:pt x="1096865" y="651284"/>
                </a:lnTo>
                <a:lnTo>
                  <a:pt x="1096865" y="735361"/>
                </a:lnTo>
                <a:lnTo>
                  <a:pt x="728777" y="914325"/>
                </a:lnTo>
                <a:lnTo>
                  <a:pt x="946117" y="1365101"/>
                </a:lnTo>
                <a:lnTo>
                  <a:pt x="1096865" y="1292421"/>
                </a:lnTo>
                <a:lnTo>
                  <a:pt x="1096865" y="1378021"/>
                </a:lnTo>
                <a:close/>
              </a:path>
              <a:path w="1097280" h="1468120">
                <a:moveTo>
                  <a:pt x="695185" y="844642"/>
                </a:moveTo>
                <a:lnTo>
                  <a:pt x="625847" y="878354"/>
                </a:lnTo>
                <a:lnTo>
                  <a:pt x="553731" y="728766"/>
                </a:lnTo>
                <a:lnTo>
                  <a:pt x="102939" y="946100"/>
                </a:lnTo>
                <a:lnTo>
                  <a:pt x="1096865" y="462854"/>
                </a:lnTo>
                <a:lnTo>
                  <a:pt x="1096865" y="464982"/>
                </a:lnTo>
                <a:lnTo>
                  <a:pt x="623192" y="695281"/>
                </a:lnTo>
                <a:lnTo>
                  <a:pt x="695185" y="844642"/>
                </a:lnTo>
                <a:close/>
              </a:path>
              <a:path w="1097280" h="1468120">
                <a:moveTo>
                  <a:pt x="914224" y="739047"/>
                </a:moveTo>
                <a:lnTo>
                  <a:pt x="844896" y="772753"/>
                </a:lnTo>
                <a:lnTo>
                  <a:pt x="772759" y="623175"/>
                </a:lnTo>
                <a:lnTo>
                  <a:pt x="623192" y="695281"/>
                </a:lnTo>
                <a:lnTo>
                  <a:pt x="1096865" y="464982"/>
                </a:lnTo>
                <a:lnTo>
                  <a:pt x="1096865" y="465882"/>
                </a:lnTo>
                <a:lnTo>
                  <a:pt x="842219" y="589691"/>
                </a:lnTo>
                <a:lnTo>
                  <a:pt x="914224" y="739047"/>
                </a:lnTo>
                <a:close/>
              </a:path>
              <a:path w="1097280" h="1468120">
                <a:moveTo>
                  <a:pt x="1096865" y="466929"/>
                </a:moveTo>
                <a:lnTo>
                  <a:pt x="842219" y="589691"/>
                </a:lnTo>
                <a:lnTo>
                  <a:pt x="1096865" y="465882"/>
                </a:lnTo>
                <a:lnTo>
                  <a:pt x="1096865" y="466929"/>
                </a:lnTo>
                <a:close/>
              </a:path>
              <a:path w="1097280" h="1468120">
                <a:moveTo>
                  <a:pt x="1096865" y="1292421"/>
                </a:moveTo>
                <a:lnTo>
                  <a:pt x="1095673" y="1293000"/>
                </a:lnTo>
                <a:lnTo>
                  <a:pt x="878386" y="842198"/>
                </a:lnTo>
                <a:lnTo>
                  <a:pt x="728777" y="914325"/>
                </a:lnTo>
                <a:lnTo>
                  <a:pt x="1096865" y="735361"/>
                </a:lnTo>
                <a:lnTo>
                  <a:pt x="1096865" y="736261"/>
                </a:lnTo>
                <a:lnTo>
                  <a:pt x="947815" y="808729"/>
                </a:lnTo>
                <a:lnTo>
                  <a:pt x="1096865" y="1117906"/>
                </a:lnTo>
                <a:lnTo>
                  <a:pt x="1096865" y="1292421"/>
                </a:lnTo>
                <a:close/>
              </a:path>
              <a:path w="1097280" h="1468120">
                <a:moveTo>
                  <a:pt x="1096865" y="736871"/>
                </a:moveTo>
                <a:lnTo>
                  <a:pt x="947815" y="808729"/>
                </a:lnTo>
                <a:lnTo>
                  <a:pt x="1096865" y="736261"/>
                </a:lnTo>
                <a:lnTo>
                  <a:pt x="1096865" y="736871"/>
                </a:lnTo>
                <a:close/>
              </a:path>
            </a:pathLst>
          </a:custGeom>
          <a:solidFill>
            <a:srgbClr val="FFFFF9">
              <a:alpha val="776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053" y="958851"/>
            <a:ext cx="17399892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0C919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3372" y="4763918"/>
            <a:ext cx="16521255" cy="354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ygoodfarms.com/product/play-good-roll-on-botanical-muscle-freez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ygoodfarms.com/" TargetMode="External"/><Relationship Id="rId5" Type="http://schemas.openxmlformats.org/officeDocument/2006/relationships/hyperlink" Target="mailto:hello@haygoodfarms.com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55118" y="3583547"/>
            <a:ext cx="1133475" cy="1468120"/>
          </a:xfrm>
          <a:custGeom>
            <a:avLst/>
            <a:gdLst/>
            <a:ahLst/>
            <a:cxnLst/>
            <a:rect l="l" t="t" r="r" b="b"/>
            <a:pathLst>
              <a:path w="1133475" h="1468120">
                <a:moveTo>
                  <a:pt x="589611" y="625594"/>
                </a:moveTo>
                <a:lnTo>
                  <a:pt x="520252" y="659316"/>
                </a:lnTo>
                <a:lnTo>
                  <a:pt x="269432" y="139090"/>
                </a:lnTo>
                <a:lnTo>
                  <a:pt x="557952" y="0"/>
                </a:lnTo>
                <a:lnTo>
                  <a:pt x="591080" y="68720"/>
                </a:lnTo>
                <a:lnTo>
                  <a:pt x="372372" y="175055"/>
                </a:lnTo>
                <a:lnTo>
                  <a:pt x="589611" y="625594"/>
                </a:lnTo>
                <a:close/>
              </a:path>
              <a:path w="1133475" h="1468120">
                <a:moveTo>
                  <a:pt x="808628" y="520008"/>
                </a:moveTo>
                <a:lnTo>
                  <a:pt x="739279" y="553725"/>
                </a:lnTo>
                <a:lnTo>
                  <a:pt x="521982" y="102929"/>
                </a:lnTo>
                <a:lnTo>
                  <a:pt x="372372" y="175055"/>
                </a:lnTo>
                <a:lnTo>
                  <a:pt x="591080" y="68720"/>
                </a:lnTo>
                <a:lnTo>
                  <a:pt x="808628" y="520008"/>
                </a:lnTo>
                <a:close/>
              </a:path>
              <a:path w="1133475" h="1468120">
                <a:moveTo>
                  <a:pt x="1132879" y="1360657"/>
                </a:moveTo>
                <a:lnTo>
                  <a:pt x="910162" y="1468036"/>
                </a:lnTo>
                <a:lnTo>
                  <a:pt x="659337" y="947799"/>
                </a:lnTo>
                <a:lnTo>
                  <a:pt x="139117" y="1198603"/>
                </a:lnTo>
                <a:lnTo>
                  <a:pt x="0" y="910135"/>
                </a:lnTo>
                <a:lnTo>
                  <a:pt x="589611" y="625594"/>
                </a:lnTo>
                <a:lnTo>
                  <a:pt x="589723" y="625826"/>
                </a:lnTo>
                <a:lnTo>
                  <a:pt x="808628" y="520008"/>
                </a:lnTo>
                <a:lnTo>
                  <a:pt x="808740" y="520241"/>
                </a:lnTo>
                <a:lnTo>
                  <a:pt x="1132879" y="363970"/>
                </a:lnTo>
                <a:lnTo>
                  <a:pt x="1132879" y="445344"/>
                </a:lnTo>
                <a:lnTo>
                  <a:pt x="102939" y="946100"/>
                </a:lnTo>
                <a:lnTo>
                  <a:pt x="175072" y="1095668"/>
                </a:lnTo>
                <a:lnTo>
                  <a:pt x="695185" y="844642"/>
                </a:lnTo>
                <a:lnTo>
                  <a:pt x="695297" y="844875"/>
                </a:lnTo>
                <a:lnTo>
                  <a:pt x="914224" y="739047"/>
                </a:lnTo>
                <a:lnTo>
                  <a:pt x="914336" y="739279"/>
                </a:lnTo>
                <a:lnTo>
                  <a:pt x="1132879" y="633922"/>
                </a:lnTo>
                <a:lnTo>
                  <a:pt x="1132879" y="717850"/>
                </a:lnTo>
                <a:lnTo>
                  <a:pt x="728777" y="914325"/>
                </a:lnTo>
                <a:lnTo>
                  <a:pt x="946117" y="1365101"/>
                </a:lnTo>
                <a:lnTo>
                  <a:pt x="1132879" y="1274910"/>
                </a:lnTo>
                <a:lnTo>
                  <a:pt x="1132879" y="1360657"/>
                </a:lnTo>
                <a:close/>
              </a:path>
              <a:path w="1133475" h="1468120">
                <a:moveTo>
                  <a:pt x="695185" y="844642"/>
                </a:moveTo>
                <a:lnTo>
                  <a:pt x="625847" y="878354"/>
                </a:lnTo>
                <a:lnTo>
                  <a:pt x="553731" y="728766"/>
                </a:lnTo>
                <a:lnTo>
                  <a:pt x="102939" y="946100"/>
                </a:lnTo>
                <a:lnTo>
                  <a:pt x="1132879" y="445344"/>
                </a:lnTo>
                <a:lnTo>
                  <a:pt x="1132879" y="447471"/>
                </a:lnTo>
                <a:lnTo>
                  <a:pt x="623192" y="695281"/>
                </a:lnTo>
                <a:lnTo>
                  <a:pt x="695185" y="844642"/>
                </a:lnTo>
                <a:close/>
              </a:path>
              <a:path w="1133475" h="1468120">
                <a:moveTo>
                  <a:pt x="914224" y="739047"/>
                </a:moveTo>
                <a:lnTo>
                  <a:pt x="844896" y="772753"/>
                </a:lnTo>
                <a:lnTo>
                  <a:pt x="772759" y="623175"/>
                </a:lnTo>
                <a:lnTo>
                  <a:pt x="623192" y="695281"/>
                </a:lnTo>
                <a:lnTo>
                  <a:pt x="1132879" y="447471"/>
                </a:lnTo>
                <a:lnTo>
                  <a:pt x="1132879" y="448372"/>
                </a:lnTo>
                <a:lnTo>
                  <a:pt x="842219" y="589691"/>
                </a:lnTo>
                <a:lnTo>
                  <a:pt x="914224" y="739047"/>
                </a:lnTo>
                <a:close/>
              </a:path>
              <a:path w="1133475" h="1468120">
                <a:moveTo>
                  <a:pt x="1132879" y="449567"/>
                </a:moveTo>
                <a:lnTo>
                  <a:pt x="842219" y="589691"/>
                </a:lnTo>
                <a:lnTo>
                  <a:pt x="1132879" y="448372"/>
                </a:lnTo>
                <a:lnTo>
                  <a:pt x="1132879" y="449567"/>
                </a:lnTo>
                <a:close/>
              </a:path>
              <a:path w="1133475" h="1468120">
                <a:moveTo>
                  <a:pt x="1132879" y="1274910"/>
                </a:moveTo>
                <a:lnTo>
                  <a:pt x="1095673" y="1293000"/>
                </a:lnTo>
                <a:lnTo>
                  <a:pt x="878386" y="842198"/>
                </a:lnTo>
                <a:lnTo>
                  <a:pt x="728777" y="914325"/>
                </a:lnTo>
                <a:lnTo>
                  <a:pt x="1132879" y="717850"/>
                </a:lnTo>
                <a:lnTo>
                  <a:pt x="1132879" y="718751"/>
                </a:lnTo>
                <a:lnTo>
                  <a:pt x="947815" y="808729"/>
                </a:lnTo>
                <a:lnTo>
                  <a:pt x="1132879" y="1192612"/>
                </a:lnTo>
                <a:lnTo>
                  <a:pt x="1132879" y="1274910"/>
                </a:lnTo>
                <a:close/>
              </a:path>
              <a:path w="1133475" h="1468120">
                <a:moveTo>
                  <a:pt x="1132879" y="719508"/>
                </a:moveTo>
                <a:lnTo>
                  <a:pt x="947815" y="808729"/>
                </a:lnTo>
                <a:lnTo>
                  <a:pt x="1132879" y="718751"/>
                </a:lnTo>
                <a:lnTo>
                  <a:pt x="1132879" y="719508"/>
                </a:lnTo>
                <a:close/>
              </a:path>
            </a:pathLst>
          </a:custGeom>
          <a:solidFill>
            <a:srgbClr val="FFFFF9">
              <a:alpha val="776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6793" y="1607870"/>
            <a:ext cx="17236440" cy="7188200"/>
            <a:chOff x="326793" y="1607870"/>
            <a:chExt cx="17236440" cy="7188200"/>
          </a:xfrm>
        </p:grpSpPr>
        <p:sp>
          <p:nvSpPr>
            <p:cNvPr id="4" name="object 4"/>
            <p:cNvSpPr/>
            <p:nvPr/>
          </p:nvSpPr>
          <p:spPr>
            <a:xfrm>
              <a:off x="8039146" y="6571789"/>
              <a:ext cx="9524365" cy="962025"/>
            </a:xfrm>
            <a:custGeom>
              <a:avLst/>
              <a:gdLst/>
              <a:ahLst/>
              <a:cxnLst/>
              <a:rect l="l" t="t" r="r" b="b"/>
              <a:pathLst>
                <a:path w="9524365" h="962025">
                  <a:moveTo>
                    <a:pt x="9042028" y="962024"/>
                  </a:moveTo>
                  <a:lnTo>
                    <a:pt x="481720" y="962024"/>
                  </a:lnTo>
                  <a:lnTo>
                    <a:pt x="432467" y="959541"/>
                  </a:lnTo>
                  <a:lnTo>
                    <a:pt x="384637" y="952252"/>
                  </a:lnTo>
                  <a:lnTo>
                    <a:pt x="338471" y="940399"/>
                  </a:lnTo>
                  <a:lnTo>
                    <a:pt x="294213" y="924224"/>
                  </a:lnTo>
                  <a:lnTo>
                    <a:pt x="252104" y="903969"/>
                  </a:lnTo>
                  <a:lnTo>
                    <a:pt x="212386" y="879875"/>
                  </a:lnTo>
                  <a:lnTo>
                    <a:pt x="175301" y="852185"/>
                  </a:lnTo>
                  <a:lnTo>
                    <a:pt x="141092" y="821139"/>
                  </a:lnTo>
                  <a:lnTo>
                    <a:pt x="110001" y="786981"/>
                  </a:lnTo>
                  <a:lnTo>
                    <a:pt x="82270" y="749951"/>
                  </a:lnTo>
                  <a:lnTo>
                    <a:pt x="58141" y="710291"/>
                  </a:lnTo>
                  <a:lnTo>
                    <a:pt x="37855" y="668244"/>
                  </a:lnTo>
                  <a:lnTo>
                    <a:pt x="21657" y="624050"/>
                  </a:lnTo>
                  <a:lnTo>
                    <a:pt x="9786" y="577953"/>
                  </a:lnTo>
                  <a:lnTo>
                    <a:pt x="2487" y="530193"/>
                  </a:lnTo>
                  <a:lnTo>
                    <a:pt x="0" y="481012"/>
                  </a:lnTo>
                  <a:lnTo>
                    <a:pt x="2487" y="431831"/>
                  </a:lnTo>
                  <a:lnTo>
                    <a:pt x="9786" y="384071"/>
                  </a:lnTo>
                  <a:lnTo>
                    <a:pt x="21657" y="337974"/>
                  </a:lnTo>
                  <a:lnTo>
                    <a:pt x="37855" y="293780"/>
                  </a:lnTo>
                  <a:lnTo>
                    <a:pt x="58141" y="251733"/>
                  </a:lnTo>
                  <a:lnTo>
                    <a:pt x="82270" y="212073"/>
                  </a:lnTo>
                  <a:lnTo>
                    <a:pt x="110001" y="175043"/>
                  </a:lnTo>
                  <a:lnTo>
                    <a:pt x="141092" y="140885"/>
                  </a:lnTo>
                  <a:lnTo>
                    <a:pt x="175301" y="109839"/>
                  </a:lnTo>
                  <a:lnTo>
                    <a:pt x="212386" y="82149"/>
                  </a:lnTo>
                  <a:lnTo>
                    <a:pt x="252104" y="58055"/>
                  </a:lnTo>
                  <a:lnTo>
                    <a:pt x="294213" y="37800"/>
                  </a:lnTo>
                  <a:lnTo>
                    <a:pt x="338471" y="21625"/>
                  </a:lnTo>
                  <a:lnTo>
                    <a:pt x="384637" y="9772"/>
                  </a:lnTo>
                  <a:lnTo>
                    <a:pt x="432467" y="2483"/>
                  </a:lnTo>
                  <a:lnTo>
                    <a:pt x="481720" y="0"/>
                  </a:lnTo>
                  <a:lnTo>
                    <a:pt x="9042028" y="0"/>
                  </a:lnTo>
                  <a:lnTo>
                    <a:pt x="9091282" y="2483"/>
                  </a:lnTo>
                  <a:lnTo>
                    <a:pt x="9139112" y="9772"/>
                  </a:lnTo>
                  <a:lnTo>
                    <a:pt x="9185277" y="21625"/>
                  </a:lnTo>
                  <a:lnTo>
                    <a:pt x="9229536" y="37800"/>
                  </a:lnTo>
                  <a:lnTo>
                    <a:pt x="9271645" y="58055"/>
                  </a:lnTo>
                  <a:lnTo>
                    <a:pt x="9311363" y="82149"/>
                  </a:lnTo>
                  <a:lnTo>
                    <a:pt x="9348447" y="109839"/>
                  </a:lnTo>
                  <a:lnTo>
                    <a:pt x="9382656" y="140885"/>
                  </a:lnTo>
                  <a:lnTo>
                    <a:pt x="9413747" y="175043"/>
                  </a:lnTo>
                  <a:lnTo>
                    <a:pt x="9441478" y="212073"/>
                  </a:lnTo>
                  <a:lnTo>
                    <a:pt x="9465608" y="251733"/>
                  </a:lnTo>
                  <a:lnTo>
                    <a:pt x="9485893" y="293780"/>
                  </a:lnTo>
                  <a:lnTo>
                    <a:pt x="9502092" y="337974"/>
                  </a:lnTo>
                  <a:lnTo>
                    <a:pt x="9513962" y="384071"/>
                  </a:lnTo>
                  <a:lnTo>
                    <a:pt x="9521262" y="431831"/>
                  </a:lnTo>
                  <a:lnTo>
                    <a:pt x="9523749" y="481012"/>
                  </a:lnTo>
                  <a:lnTo>
                    <a:pt x="9521262" y="530193"/>
                  </a:lnTo>
                  <a:lnTo>
                    <a:pt x="9513962" y="577953"/>
                  </a:lnTo>
                  <a:lnTo>
                    <a:pt x="9502092" y="624050"/>
                  </a:lnTo>
                  <a:lnTo>
                    <a:pt x="9485893" y="668244"/>
                  </a:lnTo>
                  <a:lnTo>
                    <a:pt x="9465608" y="710291"/>
                  </a:lnTo>
                  <a:lnTo>
                    <a:pt x="9441478" y="749951"/>
                  </a:lnTo>
                  <a:lnTo>
                    <a:pt x="9413747" y="786981"/>
                  </a:lnTo>
                  <a:lnTo>
                    <a:pt x="9382656" y="821139"/>
                  </a:lnTo>
                  <a:lnTo>
                    <a:pt x="9348447" y="852185"/>
                  </a:lnTo>
                  <a:lnTo>
                    <a:pt x="9311363" y="879875"/>
                  </a:lnTo>
                  <a:lnTo>
                    <a:pt x="9271645" y="903969"/>
                  </a:lnTo>
                  <a:lnTo>
                    <a:pt x="9229536" y="924224"/>
                  </a:lnTo>
                  <a:lnTo>
                    <a:pt x="9185277" y="940399"/>
                  </a:lnTo>
                  <a:lnTo>
                    <a:pt x="9139112" y="952252"/>
                  </a:lnTo>
                  <a:lnTo>
                    <a:pt x="9091282" y="959541"/>
                  </a:lnTo>
                  <a:lnTo>
                    <a:pt x="9042028" y="962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793" y="4947689"/>
              <a:ext cx="7704455" cy="3848100"/>
            </a:xfrm>
            <a:custGeom>
              <a:avLst/>
              <a:gdLst/>
              <a:ahLst/>
              <a:cxnLst/>
              <a:rect l="l" t="t" r="r" b="b"/>
              <a:pathLst>
                <a:path w="7704455" h="3848100">
                  <a:moveTo>
                    <a:pt x="4741714" y="3746500"/>
                  </a:moveTo>
                  <a:lnTo>
                    <a:pt x="2962356" y="3746500"/>
                  </a:lnTo>
                  <a:lnTo>
                    <a:pt x="2608445" y="3644900"/>
                  </a:lnTo>
                  <a:lnTo>
                    <a:pt x="2565213" y="3619500"/>
                  </a:lnTo>
                  <a:lnTo>
                    <a:pt x="2436942" y="3581400"/>
                  </a:lnTo>
                  <a:lnTo>
                    <a:pt x="2394672" y="3556000"/>
                  </a:lnTo>
                  <a:lnTo>
                    <a:pt x="2310882" y="3530600"/>
                  </a:lnTo>
                  <a:lnTo>
                    <a:pt x="2269369" y="3505200"/>
                  </a:lnTo>
                  <a:lnTo>
                    <a:pt x="2228116" y="3492500"/>
                  </a:lnTo>
                  <a:lnTo>
                    <a:pt x="2187125" y="3467100"/>
                  </a:lnTo>
                  <a:lnTo>
                    <a:pt x="2146401" y="3454400"/>
                  </a:lnTo>
                  <a:lnTo>
                    <a:pt x="2065765" y="3403600"/>
                  </a:lnTo>
                  <a:lnTo>
                    <a:pt x="2025860" y="3390900"/>
                  </a:lnTo>
                  <a:lnTo>
                    <a:pt x="1907841" y="3314700"/>
                  </a:lnTo>
                  <a:lnTo>
                    <a:pt x="1869077" y="3302000"/>
                  </a:lnTo>
                  <a:lnTo>
                    <a:pt x="1830607" y="3276600"/>
                  </a:lnTo>
                  <a:lnTo>
                    <a:pt x="1716995" y="3200400"/>
                  </a:lnTo>
                  <a:lnTo>
                    <a:pt x="1606153" y="3124200"/>
                  </a:lnTo>
                  <a:lnTo>
                    <a:pt x="1498172" y="3048000"/>
                  </a:lnTo>
                  <a:lnTo>
                    <a:pt x="1462831" y="3009900"/>
                  </a:lnTo>
                  <a:lnTo>
                    <a:pt x="1427822" y="2984500"/>
                  </a:lnTo>
                  <a:lnTo>
                    <a:pt x="1358812" y="2933700"/>
                  </a:lnTo>
                  <a:lnTo>
                    <a:pt x="1324818" y="2895600"/>
                  </a:lnTo>
                  <a:lnTo>
                    <a:pt x="1257872" y="2844800"/>
                  </a:lnTo>
                  <a:lnTo>
                    <a:pt x="1224925" y="2806700"/>
                  </a:lnTo>
                  <a:lnTo>
                    <a:pt x="1192335" y="2781300"/>
                  </a:lnTo>
                  <a:lnTo>
                    <a:pt x="1160104" y="2743200"/>
                  </a:lnTo>
                  <a:lnTo>
                    <a:pt x="1128236" y="2717800"/>
                  </a:lnTo>
                  <a:lnTo>
                    <a:pt x="1096734" y="2679700"/>
                  </a:lnTo>
                  <a:lnTo>
                    <a:pt x="1065602" y="2654300"/>
                  </a:lnTo>
                  <a:lnTo>
                    <a:pt x="1034843" y="2616200"/>
                  </a:lnTo>
                  <a:lnTo>
                    <a:pt x="1004461" y="2590800"/>
                  </a:lnTo>
                  <a:lnTo>
                    <a:pt x="974459" y="2552700"/>
                  </a:lnTo>
                  <a:lnTo>
                    <a:pt x="944840" y="2514600"/>
                  </a:lnTo>
                  <a:lnTo>
                    <a:pt x="915608" y="2489200"/>
                  </a:lnTo>
                  <a:lnTo>
                    <a:pt x="886767" y="2451100"/>
                  </a:lnTo>
                  <a:lnTo>
                    <a:pt x="858320" y="2413000"/>
                  </a:lnTo>
                  <a:lnTo>
                    <a:pt x="830270" y="2387600"/>
                  </a:lnTo>
                  <a:lnTo>
                    <a:pt x="802621" y="2349500"/>
                  </a:lnTo>
                  <a:lnTo>
                    <a:pt x="775375" y="2311400"/>
                  </a:lnTo>
                  <a:lnTo>
                    <a:pt x="748538" y="2273300"/>
                  </a:lnTo>
                  <a:lnTo>
                    <a:pt x="722112" y="2235200"/>
                  </a:lnTo>
                  <a:lnTo>
                    <a:pt x="696100" y="2197100"/>
                  </a:lnTo>
                  <a:lnTo>
                    <a:pt x="670507" y="2171700"/>
                  </a:lnTo>
                  <a:lnTo>
                    <a:pt x="645334" y="2133600"/>
                  </a:lnTo>
                  <a:lnTo>
                    <a:pt x="620587" y="2095500"/>
                  </a:lnTo>
                  <a:lnTo>
                    <a:pt x="596268" y="2057400"/>
                  </a:lnTo>
                  <a:lnTo>
                    <a:pt x="572381" y="2019300"/>
                  </a:lnTo>
                  <a:lnTo>
                    <a:pt x="548929" y="1981200"/>
                  </a:lnTo>
                  <a:lnTo>
                    <a:pt x="525916" y="1943100"/>
                  </a:lnTo>
                  <a:lnTo>
                    <a:pt x="503345" y="1905000"/>
                  </a:lnTo>
                  <a:lnTo>
                    <a:pt x="481220" y="1854200"/>
                  </a:lnTo>
                  <a:lnTo>
                    <a:pt x="459543" y="1816100"/>
                  </a:lnTo>
                  <a:lnTo>
                    <a:pt x="438319" y="1778000"/>
                  </a:lnTo>
                  <a:lnTo>
                    <a:pt x="417551" y="1739900"/>
                  </a:lnTo>
                  <a:lnTo>
                    <a:pt x="397243" y="1701800"/>
                  </a:lnTo>
                  <a:lnTo>
                    <a:pt x="377397" y="1663700"/>
                  </a:lnTo>
                  <a:lnTo>
                    <a:pt x="358018" y="1612900"/>
                  </a:lnTo>
                  <a:lnTo>
                    <a:pt x="339108" y="1574800"/>
                  </a:lnTo>
                  <a:lnTo>
                    <a:pt x="320672" y="1536700"/>
                  </a:lnTo>
                  <a:lnTo>
                    <a:pt x="302712" y="1498600"/>
                  </a:lnTo>
                  <a:lnTo>
                    <a:pt x="285232" y="1447800"/>
                  </a:lnTo>
                  <a:lnTo>
                    <a:pt x="268236" y="1409700"/>
                  </a:lnTo>
                  <a:lnTo>
                    <a:pt x="251727" y="1371600"/>
                  </a:lnTo>
                  <a:lnTo>
                    <a:pt x="235708" y="1320800"/>
                  </a:lnTo>
                  <a:lnTo>
                    <a:pt x="220183" y="1282700"/>
                  </a:lnTo>
                  <a:lnTo>
                    <a:pt x="205156" y="1231900"/>
                  </a:lnTo>
                  <a:lnTo>
                    <a:pt x="190629" y="1193800"/>
                  </a:lnTo>
                  <a:lnTo>
                    <a:pt x="176606" y="1155700"/>
                  </a:lnTo>
                  <a:lnTo>
                    <a:pt x="163091" y="1104900"/>
                  </a:lnTo>
                  <a:lnTo>
                    <a:pt x="150087" y="1066800"/>
                  </a:lnTo>
                  <a:lnTo>
                    <a:pt x="137598" y="1016000"/>
                  </a:lnTo>
                  <a:lnTo>
                    <a:pt x="125627" y="977900"/>
                  </a:lnTo>
                  <a:lnTo>
                    <a:pt x="114177" y="927100"/>
                  </a:lnTo>
                  <a:lnTo>
                    <a:pt x="103252" y="889000"/>
                  </a:lnTo>
                  <a:lnTo>
                    <a:pt x="92856" y="838200"/>
                  </a:lnTo>
                  <a:lnTo>
                    <a:pt x="82991" y="787400"/>
                  </a:lnTo>
                  <a:lnTo>
                    <a:pt x="73662" y="749300"/>
                  </a:lnTo>
                  <a:lnTo>
                    <a:pt x="64871" y="698500"/>
                  </a:lnTo>
                  <a:lnTo>
                    <a:pt x="56622" y="660400"/>
                  </a:lnTo>
                  <a:lnTo>
                    <a:pt x="48919" y="609600"/>
                  </a:lnTo>
                  <a:lnTo>
                    <a:pt x="41766" y="558800"/>
                  </a:lnTo>
                  <a:lnTo>
                    <a:pt x="35164" y="520700"/>
                  </a:lnTo>
                  <a:lnTo>
                    <a:pt x="29119" y="469900"/>
                  </a:lnTo>
                  <a:lnTo>
                    <a:pt x="23633" y="419100"/>
                  </a:lnTo>
                  <a:lnTo>
                    <a:pt x="18709" y="381000"/>
                  </a:lnTo>
                  <a:lnTo>
                    <a:pt x="14352" y="330200"/>
                  </a:lnTo>
                  <a:lnTo>
                    <a:pt x="10565" y="279400"/>
                  </a:lnTo>
                  <a:lnTo>
                    <a:pt x="7351" y="228600"/>
                  </a:lnTo>
                  <a:lnTo>
                    <a:pt x="4714" y="190500"/>
                  </a:lnTo>
                  <a:lnTo>
                    <a:pt x="2656" y="139700"/>
                  </a:lnTo>
                  <a:lnTo>
                    <a:pt x="1183" y="88900"/>
                  </a:lnTo>
                  <a:lnTo>
                    <a:pt x="296" y="38100"/>
                  </a:lnTo>
                  <a:lnTo>
                    <a:pt x="0" y="0"/>
                  </a:lnTo>
                  <a:lnTo>
                    <a:pt x="7704056" y="0"/>
                  </a:lnTo>
                  <a:lnTo>
                    <a:pt x="7703760" y="38100"/>
                  </a:lnTo>
                  <a:lnTo>
                    <a:pt x="7702873" y="88900"/>
                  </a:lnTo>
                  <a:lnTo>
                    <a:pt x="7701399" y="139700"/>
                  </a:lnTo>
                  <a:lnTo>
                    <a:pt x="7699342" y="190500"/>
                  </a:lnTo>
                  <a:lnTo>
                    <a:pt x="7696705" y="228600"/>
                  </a:lnTo>
                  <a:lnTo>
                    <a:pt x="7693491" y="279400"/>
                  </a:lnTo>
                  <a:lnTo>
                    <a:pt x="7689703" y="330200"/>
                  </a:lnTo>
                  <a:lnTo>
                    <a:pt x="7685347" y="381000"/>
                  </a:lnTo>
                  <a:lnTo>
                    <a:pt x="7680423" y="419100"/>
                  </a:lnTo>
                  <a:lnTo>
                    <a:pt x="7674937" y="469900"/>
                  </a:lnTo>
                  <a:lnTo>
                    <a:pt x="7668892" y="520700"/>
                  </a:lnTo>
                  <a:lnTo>
                    <a:pt x="7662290" y="558800"/>
                  </a:lnTo>
                  <a:lnTo>
                    <a:pt x="7655137" y="609600"/>
                  </a:lnTo>
                  <a:lnTo>
                    <a:pt x="7647434" y="660400"/>
                  </a:lnTo>
                  <a:lnTo>
                    <a:pt x="7639185" y="698500"/>
                  </a:lnTo>
                  <a:lnTo>
                    <a:pt x="7630395" y="749300"/>
                  </a:lnTo>
                  <a:lnTo>
                    <a:pt x="7621065" y="787400"/>
                  </a:lnTo>
                  <a:lnTo>
                    <a:pt x="7611201" y="838200"/>
                  </a:lnTo>
                  <a:lnTo>
                    <a:pt x="7600804" y="889000"/>
                  </a:lnTo>
                  <a:lnTo>
                    <a:pt x="7589879" y="927100"/>
                  </a:lnTo>
                  <a:lnTo>
                    <a:pt x="7578430" y="977900"/>
                  </a:lnTo>
                  <a:lnTo>
                    <a:pt x="7566459" y="1016000"/>
                  </a:lnTo>
                  <a:lnTo>
                    <a:pt x="7553969" y="1066800"/>
                  </a:lnTo>
                  <a:lnTo>
                    <a:pt x="7540966" y="1104900"/>
                  </a:lnTo>
                  <a:lnTo>
                    <a:pt x="7527451" y="1155700"/>
                  </a:lnTo>
                  <a:lnTo>
                    <a:pt x="7513428" y="1193800"/>
                  </a:lnTo>
                  <a:lnTo>
                    <a:pt x="7498902" y="1231900"/>
                  </a:lnTo>
                  <a:lnTo>
                    <a:pt x="7483874" y="1282700"/>
                  </a:lnTo>
                  <a:lnTo>
                    <a:pt x="7468350" y="1320800"/>
                  </a:lnTo>
                  <a:lnTo>
                    <a:pt x="7452331" y="1371600"/>
                  </a:lnTo>
                  <a:lnTo>
                    <a:pt x="7435822" y="1409700"/>
                  </a:lnTo>
                  <a:lnTo>
                    <a:pt x="7418826" y="1447800"/>
                  </a:lnTo>
                  <a:lnTo>
                    <a:pt x="7401346" y="1498600"/>
                  </a:lnTo>
                  <a:lnTo>
                    <a:pt x="7383386" y="1536700"/>
                  </a:lnTo>
                  <a:lnTo>
                    <a:pt x="7364950" y="1574800"/>
                  </a:lnTo>
                  <a:lnTo>
                    <a:pt x="7346041" y="1612900"/>
                  </a:lnTo>
                  <a:lnTo>
                    <a:pt x="7326661" y="1663700"/>
                  </a:lnTo>
                  <a:lnTo>
                    <a:pt x="7306816" y="1701800"/>
                  </a:lnTo>
                  <a:lnTo>
                    <a:pt x="7286507" y="1739900"/>
                  </a:lnTo>
                  <a:lnTo>
                    <a:pt x="7265740" y="1778000"/>
                  </a:lnTo>
                  <a:lnTo>
                    <a:pt x="7244516" y="1816100"/>
                  </a:lnTo>
                  <a:lnTo>
                    <a:pt x="7222840" y="1854200"/>
                  </a:lnTo>
                  <a:lnTo>
                    <a:pt x="7200715" y="1905000"/>
                  </a:lnTo>
                  <a:lnTo>
                    <a:pt x="7178144" y="1943100"/>
                  </a:lnTo>
                  <a:lnTo>
                    <a:pt x="7155131" y="1981200"/>
                  </a:lnTo>
                  <a:lnTo>
                    <a:pt x="7131679" y="2019300"/>
                  </a:lnTo>
                  <a:lnTo>
                    <a:pt x="7107792" y="2057400"/>
                  </a:lnTo>
                  <a:lnTo>
                    <a:pt x="7083473" y="2095500"/>
                  </a:lnTo>
                  <a:lnTo>
                    <a:pt x="7058726" y="2133600"/>
                  </a:lnTo>
                  <a:lnTo>
                    <a:pt x="7033554" y="2171700"/>
                  </a:lnTo>
                  <a:lnTo>
                    <a:pt x="7007961" y="2197100"/>
                  </a:lnTo>
                  <a:lnTo>
                    <a:pt x="6981949" y="2235200"/>
                  </a:lnTo>
                  <a:lnTo>
                    <a:pt x="6955523" y="2273300"/>
                  </a:lnTo>
                  <a:lnTo>
                    <a:pt x="6928686" y="2311400"/>
                  </a:lnTo>
                  <a:lnTo>
                    <a:pt x="6901441" y="2349500"/>
                  </a:lnTo>
                  <a:lnTo>
                    <a:pt x="6873792" y="2387600"/>
                  </a:lnTo>
                  <a:lnTo>
                    <a:pt x="6845742" y="2413000"/>
                  </a:lnTo>
                  <a:lnTo>
                    <a:pt x="6817295" y="2451100"/>
                  </a:lnTo>
                  <a:lnTo>
                    <a:pt x="6788454" y="2489200"/>
                  </a:lnTo>
                  <a:lnTo>
                    <a:pt x="6759222" y="2514600"/>
                  </a:lnTo>
                  <a:lnTo>
                    <a:pt x="6729604" y="2552700"/>
                  </a:lnTo>
                  <a:lnTo>
                    <a:pt x="6699602" y="2590800"/>
                  </a:lnTo>
                  <a:lnTo>
                    <a:pt x="6669220" y="2616200"/>
                  </a:lnTo>
                  <a:lnTo>
                    <a:pt x="6638461" y="2654300"/>
                  </a:lnTo>
                  <a:lnTo>
                    <a:pt x="6607329" y="2679700"/>
                  </a:lnTo>
                  <a:lnTo>
                    <a:pt x="6575828" y="2717800"/>
                  </a:lnTo>
                  <a:lnTo>
                    <a:pt x="6543960" y="2743200"/>
                  </a:lnTo>
                  <a:lnTo>
                    <a:pt x="6511729" y="2781300"/>
                  </a:lnTo>
                  <a:lnTo>
                    <a:pt x="6479139" y="2806700"/>
                  </a:lnTo>
                  <a:lnTo>
                    <a:pt x="6446193" y="2844800"/>
                  </a:lnTo>
                  <a:lnTo>
                    <a:pt x="6379246" y="2895600"/>
                  </a:lnTo>
                  <a:lnTo>
                    <a:pt x="6345253" y="2933700"/>
                  </a:lnTo>
                  <a:lnTo>
                    <a:pt x="6276244" y="2984500"/>
                  </a:lnTo>
                  <a:lnTo>
                    <a:pt x="6241234" y="3009900"/>
                  </a:lnTo>
                  <a:lnTo>
                    <a:pt x="6205893" y="3048000"/>
                  </a:lnTo>
                  <a:lnTo>
                    <a:pt x="6097913" y="3124200"/>
                  </a:lnTo>
                  <a:lnTo>
                    <a:pt x="5987071" y="3200400"/>
                  </a:lnTo>
                  <a:lnTo>
                    <a:pt x="5873460" y="3276600"/>
                  </a:lnTo>
                  <a:lnTo>
                    <a:pt x="5834990" y="3302000"/>
                  </a:lnTo>
                  <a:lnTo>
                    <a:pt x="5796227" y="3314700"/>
                  </a:lnTo>
                  <a:lnTo>
                    <a:pt x="5678207" y="3390900"/>
                  </a:lnTo>
                  <a:lnTo>
                    <a:pt x="5638303" y="3403600"/>
                  </a:lnTo>
                  <a:lnTo>
                    <a:pt x="5557667" y="3454400"/>
                  </a:lnTo>
                  <a:lnTo>
                    <a:pt x="5516943" y="3467100"/>
                  </a:lnTo>
                  <a:lnTo>
                    <a:pt x="5475953" y="3492500"/>
                  </a:lnTo>
                  <a:lnTo>
                    <a:pt x="5434699" y="3505200"/>
                  </a:lnTo>
                  <a:lnTo>
                    <a:pt x="5393187" y="3530600"/>
                  </a:lnTo>
                  <a:lnTo>
                    <a:pt x="5309397" y="3556000"/>
                  </a:lnTo>
                  <a:lnTo>
                    <a:pt x="5267127" y="3581400"/>
                  </a:lnTo>
                  <a:lnTo>
                    <a:pt x="5138857" y="3619500"/>
                  </a:lnTo>
                  <a:lnTo>
                    <a:pt x="5095625" y="3644900"/>
                  </a:lnTo>
                  <a:lnTo>
                    <a:pt x="4741714" y="3746500"/>
                  </a:lnTo>
                  <a:close/>
                </a:path>
                <a:path w="7704455" h="3848100">
                  <a:moveTo>
                    <a:pt x="4559747" y="3784600"/>
                  </a:moveTo>
                  <a:lnTo>
                    <a:pt x="3144324" y="3784600"/>
                  </a:lnTo>
                  <a:lnTo>
                    <a:pt x="3007550" y="3746500"/>
                  </a:lnTo>
                  <a:lnTo>
                    <a:pt x="4696520" y="3746500"/>
                  </a:lnTo>
                  <a:lnTo>
                    <a:pt x="4559747" y="3784600"/>
                  </a:lnTo>
                  <a:close/>
                </a:path>
                <a:path w="7704455" h="3848100">
                  <a:moveTo>
                    <a:pt x="4421260" y="3810000"/>
                  </a:moveTo>
                  <a:lnTo>
                    <a:pt x="3282811" y="3810000"/>
                  </a:lnTo>
                  <a:lnTo>
                    <a:pt x="3190300" y="3784600"/>
                  </a:lnTo>
                  <a:lnTo>
                    <a:pt x="4513771" y="3784600"/>
                  </a:lnTo>
                  <a:lnTo>
                    <a:pt x="4421260" y="3810000"/>
                  </a:lnTo>
                  <a:close/>
                </a:path>
                <a:path w="7704455" h="3848100">
                  <a:moveTo>
                    <a:pt x="4328029" y="3822700"/>
                  </a:moveTo>
                  <a:lnTo>
                    <a:pt x="3376042" y="3822700"/>
                  </a:lnTo>
                  <a:lnTo>
                    <a:pt x="3329338" y="3810000"/>
                  </a:lnTo>
                  <a:lnTo>
                    <a:pt x="4374733" y="3810000"/>
                  </a:lnTo>
                  <a:lnTo>
                    <a:pt x="4328029" y="3822700"/>
                  </a:lnTo>
                  <a:close/>
                </a:path>
                <a:path w="7704455" h="3848100">
                  <a:moveTo>
                    <a:pt x="4186893" y="3835400"/>
                  </a:moveTo>
                  <a:lnTo>
                    <a:pt x="3517178" y="3835400"/>
                  </a:lnTo>
                  <a:lnTo>
                    <a:pt x="3469965" y="3822700"/>
                  </a:lnTo>
                  <a:lnTo>
                    <a:pt x="4234106" y="3822700"/>
                  </a:lnTo>
                  <a:lnTo>
                    <a:pt x="4186893" y="3835400"/>
                  </a:lnTo>
                  <a:close/>
                </a:path>
                <a:path w="7704455" h="3848100">
                  <a:moveTo>
                    <a:pt x="3996447" y="3848100"/>
                  </a:moveTo>
                  <a:lnTo>
                    <a:pt x="3707624" y="3848100"/>
                  </a:lnTo>
                  <a:lnTo>
                    <a:pt x="3659780" y="3835400"/>
                  </a:lnTo>
                  <a:lnTo>
                    <a:pt x="4044291" y="3835400"/>
                  </a:lnTo>
                  <a:lnTo>
                    <a:pt x="3996447" y="3848100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023" y="1607870"/>
              <a:ext cx="6680200" cy="6680200"/>
            </a:xfrm>
            <a:custGeom>
              <a:avLst/>
              <a:gdLst/>
              <a:ahLst/>
              <a:cxnLst/>
              <a:rect l="l" t="t" r="r" b="b"/>
              <a:pathLst>
                <a:path w="6680200" h="6680200">
                  <a:moveTo>
                    <a:pt x="3339806" y="6679638"/>
                  </a:moveTo>
                  <a:lnTo>
                    <a:pt x="3298818" y="6679387"/>
                  </a:lnTo>
                  <a:lnTo>
                    <a:pt x="3257843" y="6678632"/>
                  </a:lnTo>
                  <a:lnTo>
                    <a:pt x="3216880" y="6677375"/>
                  </a:lnTo>
                  <a:lnTo>
                    <a:pt x="3175929" y="6675615"/>
                  </a:lnTo>
                  <a:lnTo>
                    <a:pt x="3135003" y="6673352"/>
                  </a:lnTo>
                  <a:lnTo>
                    <a:pt x="3094114" y="6670589"/>
                  </a:lnTo>
                  <a:lnTo>
                    <a:pt x="3053262" y="6667323"/>
                  </a:lnTo>
                  <a:lnTo>
                    <a:pt x="3012448" y="6663556"/>
                  </a:lnTo>
                  <a:lnTo>
                    <a:pt x="2971682" y="6659288"/>
                  </a:lnTo>
                  <a:lnTo>
                    <a:pt x="2930978" y="6654521"/>
                  </a:lnTo>
                  <a:lnTo>
                    <a:pt x="2890335" y="6649255"/>
                  </a:lnTo>
                  <a:lnTo>
                    <a:pt x="2849754" y="6643489"/>
                  </a:lnTo>
                  <a:lnTo>
                    <a:pt x="2809247" y="6637226"/>
                  </a:lnTo>
                  <a:lnTo>
                    <a:pt x="2768826" y="6630468"/>
                  </a:lnTo>
                  <a:lnTo>
                    <a:pt x="2728491" y="6623214"/>
                  </a:lnTo>
                  <a:lnTo>
                    <a:pt x="2688242" y="6615464"/>
                  </a:lnTo>
                  <a:lnTo>
                    <a:pt x="2648091" y="6607221"/>
                  </a:lnTo>
                  <a:lnTo>
                    <a:pt x="2608050" y="6598487"/>
                  </a:lnTo>
                  <a:lnTo>
                    <a:pt x="2568119" y="6589263"/>
                  </a:lnTo>
                  <a:lnTo>
                    <a:pt x="2528299" y="6579548"/>
                  </a:lnTo>
                  <a:lnTo>
                    <a:pt x="2488600" y="6569344"/>
                  </a:lnTo>
                  <a:lnTo>
                    <a:pt x="2449036" y="6558656"/>
                  </a:lnTo>
                  <a:lnTo>
                    <a:pt x="2409606" y="6547484"/>
                  </a:lnTo>
                  <a:lnTo>
                    <a:pt x="2370311" y="6535826"/>
                  </a:lnTo>
                  <a:lnTo>
                    <a:pt x="2331161" y="6523688"/>
                  </a:lnTo>
                  <a:lnTo>
                    <a:pt x="2292169" y="6511071"/>
                  </a:lnTo>
                  <a:lnTo>
                    <a:pt x="2253335" y="6497977"/>
                  </a:lnTo>
                  <a:lnTo>
                    <a:pt x="2214658" y="6484405"/>
                  </a:lnTo>
                  <a:lnTo>
                    <a:pt x="2176151" y="6470360"/>
                  </a:lnTo>
                  <a:lnTo>
                    <a:pt x="2137825" y="6455845"/>
                  </a:lnTo>
                  <a:lnTo>
                    <a:pt x="2099681" y="6440862"/>
                  </a:lnTo>
                  <a:lnTo>
                    <a:pt x="2061717" y="6425409"/>
                  </a:lnTo>
                  <a:lnTo>
                    <a:pt x="2023946" y="6409491"/>
                  </a:lnTo>
                  <a:lnTo>
                    <a:pt x="1986378" y="6393114"/>
                  </a:lnTo>
                  <a:lnTo>
                    <a:pt x="1949014" y="6376276"/>
                  </a:lnTo>
                  <a:lnTo>
                    <a:pt x="1911854" y="6358979"/>
                  </a:lnTo>
                  <a:lnTo>
                    <a:pt x="1874910" y="6341227"/>
                  </a:lnTo>
                  <a:lnTo>
                    <a:pt x="1838191" y="6323026"/>
                  </a:lnTo>
                  <a:lnTo>
                    <a:pt x="1801698" y="6304375"/>
                  </a:lnTo>
                  <a:lnTo>
                    <a:pt x="1765432" y="6285276"/>
                  </a:lnTo>
                  <a:lnTo>
                    <a:pt x="1729402" y="6265733"/>
                  </a:lnTo>
                  <a:lnTo>
                    <a:pt x="1693621" y="6245752"/>
                  </a:lnTo>
                  <a:lnTo>
                    <a:pt x="1658087" y="6225333"/>
                  </a:lnTo>
                  <a:lnTo>
                    <a:pt x="1622802" y="6204476"/>
                  </a:lnTo>
                  <a:lnTo>
                    <a:pt x="1587775" y="6183189"/>
                  </a:lnTo>
                  <a:lnTo>
                    <a:pt x="1553017" y="6161476"/>
                  </a:lnTo>
                  <a:lnTo>
                    <a:pt x="1518528" y="6139339"/>
                  </a:lnTo>
                  <a:lnTo>
                    <a:pt x="1484309" y="6116776"/>
                  </a:lnTo>
                  <a:lnTo>
                    <a:pt x="1450368" y="6093796"/>
                  </a:lnTo>
                  <a:lnTo>
                    <a:pt x="1416718" y="6070404"/>
                  </a:lnTo>
                  <a:lnTo>
                    <a:pt x="1383357" y="6046600"/>
                  </a:lnTo>
                  <a:lnTo>
                    <a:pt x="1350285" y="6022386"/>
                  </a:lnTo>
                  <a:lnTo>
                    <a:pt x="1317514" y="5997768"/>
                  </a:lnTo>
                  <a:lnTo>
                    <a:pt x="1285051" y="5972753"/>
                  </a:lnTo>
                  <a:lnTo>
                    <a:pt x="1252898" y="5947342"/>
                  </a:lnTo>
                  <a:lnTo>
                    <a:pt x="1221055" y="5921534"/>
                  </a:lnTo>
                  <a:lnTo>
                    <a:pt x="1189531" y="5895337"/>
                  </a:lnTo>
                  <a:lnTo>
                    <a:pt x="1158335" y="5868759"/>
                  </a:lnTo>
                  <a:lnTo>
                    <a:pt x="1127467" y="5841801"/>
                  </a:lnTo>
                  <a:lnTo>
                    <a:pt x="1096929" y="5814461"/>
                  </a:lnTo>
                  <a:lnTo>
                    <a:pt x="1066728" y="5786749"/>
                  </a:lnTo>
                  <a:lnTo>
                    <a:pt x="1036874" y="5758673"/>
                  </a:lnTo>
                  <a:lnTo>
                    <a:pt x="1007366" y="5730232"/>
                  </a:lnTo>
                  <a:lnTo>
                    <a:pt x="978206" y="5701427"/>
                  </a:lnTo>
                  <a:lnTo>
                    <a:pt x="949401" y="5672267"/>
                  </a:lnTo>
                  <a:lnTo>
                    <a:pt x="920961" y="5642759"/>
                  </a:lnTo>
                  <a:lnTo>
                    <a:pt x="892884" y="5612905"/>
                  </a:lnTo>
                  <a:lnTo>
                    <a:pt x="865172" y="5582704"/>
                  </a:lnTo>
                  <a:lnTo>
                    <a:pt x="837833" y="5552165"/>
                  </a:lnTo>
                  <a:lnTo>
                    <a:pt x="810875" y="5521298"/>
                  </a:lnTo>
                  <a:lnTo>
                    <a:pt x="784297" y="5490102"/>
                  </a:lnTo>
                  <a:lnTo>
                    <a:pt x="758101" y="5458577"/>
                  </a:lnTo>
                  <a:lnTo>
                    <a:pt x="732293" y="5426734"/>
                  </a:lnTo>
                  <a:lnTo>
                    <a:pt x="706881" y="5394581"/>
                  </a:lnTo>
                  <a:lnTo>
                    <a:pt x="681866" y="5362118"/>
                  </a:lnTo>
                  <a:lnTo>
                    <a:pt x="657248" y="5329346"/>
                  </a:lnTo>
                  <a:lnTo>
                    <a:pt x="633034" y="5296275"/>
                  </a:lnTo>
                  <a:lnTo>
                    <a:pt x="609231" y="5262914"/>
                  </a:lnTo>
                  <a:lnTo>
                    <a:pt x="585839" y="5229263"/>
                  </a:lnTo>
                  <a:lnTo>
                    <a:pt x="562858" y="5195323"/>
                  </a:lnTo>
                  <a:lnTo>
                    <a:pt x="540296" y="5161103"/>
                  </a:lnTo>
                  <a:lnTo>
                    <a:pt x="518158" y="5126614"/>
                  </a:lnTo>
                  <a:lnTo>
                    <a:pt x="496446" y="5091856"/>
                  </a:lnTo>
                  <a:lnTo>
                    <a:pt x="475158" y="5056829"/>
                  </a:lnTo>
                  <a:lnTo>
                    <a:pt x="454302" y="5021543"/>
                  </a:lnTo>
                  <a:lnTo>
                    <a:pt x="433884" y="4986009"/>
                  </a:lnTo>
                  <a:lnTo>
                    <a:pt x="413903" y="4950228"/>
                  </a:lnTo>
                  <a:lnTo>
                    <a:pt x="394360" y="4914198"/>
                  </a:lnTo>
                  <a:lnTo>
                    <a:pt x="375260" y="4877932"/>
                  </a:lnTo>
                  <a:lnTo>
                    <a:pt x="356609" y="4841439"/>
                  </a:lnTo>
                  <a:lnTo>
                    <a:pt x="338408" y="4804720"/>
                  </a:lnTo>
                  <a:lnTo>
                    <a:pt x="320657" y="4767775"/>
                  </a:lnTo>
                  <a:lnTo>
                    <a:pt x="303359" y="4730615"/>
                  </a:lnTo>
                  <a:lnTo>
                    <a:pt x="286522" y="4693251"/>
                  </a:lnTo>
                  <a:lnTo>
                    <a:pt x="270145" y="4655684"/>
                  </a:lnTo>
                  <a:lnTo>
                    <a:pt x="254227" y="4617912"/>
                  </a:lnTo>
                  <a:lnTo>
                    <a:pt x="238774" y="4579948"/>
                  </a:lnTo>
                  <a:lnTo>
                    <a:pt x="223790" y="4541803"/>
                  </a:lnTo>
                  <a:lnTo>
                    <a:pt x="209276" y="4503477"/>
                  </a:lnTo>
                  <a:lnTo>
                    <a:pt x="195231" y="4464970"/>
                  </a:lnTo>
                  <a:lnTo>
                    <a:pt x="181659" y="4426293"/>
                  </a:lnTo>
                  <a:lnTo>
                    <a:pt x="168565" y="4387459"/>
                  </a:lnTo>
                  <a:lnTo>
                    <a:pt x="155949" y="4348467"/>
                  </a:lnTo>
                  <a:lnTo>
                    <a:pt x="143810" y="4309317"/>
                  </a:lnTo>
                  <a:lnTo>
                    <a:pt x="132153" y="4270021"/>
                  </a:lnTo>
                  <a:lnTo>
                    <a:pt x="120980" y="4230591"/>
                  </a:lnTo>
                  <a:lnTo>
                    <a:pt x="110292" y="4191027"/>
                  </a:lnTo>
                  <a:lnTo>
                    <a:pt x="100089" y="4151329"/>
                  </a:lnTo>
                  <a:lnTo>
                    <a:pt x="90374" y="4111508"/>
                  </a:lnTo>
                  <a:lnTo>
                    <a:pt x="81149" y="4071577"/>
                  </a:lnTo>
                  <a:lnTo>
                    <a:pt x="72416" y="4031536"/>
                  </a:lnTo>
                  <a:lnTo>
                    <a:pt x="64173" y="3991385"/>
                  </a:lnTo>
                  <a:lnTo>
                    <a:pt x="56423" y="3951136"/>
                  </a:lnTo>
                  <a:lnTo>
                    <a:pt x="49169" y="3910801"/>
                  </a:lnTo>
                  <a:lnTo>
                    <a:pt x="42411" y="3870379"/>
                  </a:lnTo>
                  <a:lnTo>
                    <a:pt x="36148" y="3829872"/>
                  </a:lnTo>
                  <a:lnTo>
                    <a:pt x="30382" y="3789291"/>
                  </a:lnTo>
                  <a:lnTo>
                    <a:pt x="25116" y="3748648"/>
                  </a:lnTo>
                  <a:lnTo>
                    <a:pt x="20349" y="3707944"/>
                  </a:lnTo>
                  <a:lnTo>
                    <a:pt x="16082" y="3667179"/>
                  </a:lnTo>
                  <a:lnTo>
                    <a:pt x="12314" y="3626364"/>
                  </a:lnTo>
                  <a:lnTo>
                    <a:pt x="9049" y="3585511"/>
                  </a:lnTo>
                  <a:lnTo>
                    <a:pt x="6285" y="3544622"/>
                  </a:lnTo>
                  <a:lnTo>
                    <a:pt x="4022" y="3503696"/>
                  </a:lnTo>
                  <a:lnTo>
                    <a:pt x="2262" y="3462745"/>
                  </a:lnTo>
                  <a:lnTo>
                    <a:pt x="1005" y="3421782"/>
                  </a:lnTo>
                  <a:lnTo>
                    <a:pt x="251" y="3380807"/>
                  </a:lnTo>
                  <a:lnTo>
                    <a:pt x="0" y="3339819"/>
                  </a:lnTo>
                  <a:lnTo>
                    <a:pt x="251" y="3298831"/>
                  </a:lnTo>
                  <a:lnTo>
                    <a:pt x="1005" y="3257856"/>
                  </a:lnTo>
                  <a:lnTo>
                    <a:pt x="2262" y="3216893"/>
                  </a:lnTo>
                  <a:lnTo>
                    <a:pt x="4022" y="3175942"/>
                  </a:lnTo>
                  <a:lnTo>
                    <a:pt x="6285" y="3135016"/>
                  </a:lnTo>
                  <a:lnTo>
                    <a:pt x="9049" y="3094127"/>
                  </a:lnTo>
                  <a:lnTo>
                    <a:pt x="12314" y="3053275"/>
                  </a:lnTo>
                  <a:lnTo>
                    <a:pt x="16082" y="3012460"/>
                  </a:lnTo>
                  <a:lnTo>
                    <a:pt x="20349" y="2971694"/>
                  </a:lnTo>
                  <a:lnTo>
                    <a:pt x="25116" y="2930989"/>
                  </a:lnTo>
                  <a:lnTo>
                    <a:pt x="30382" y="2890347"/>
                  </a:lnTo>
                  <a:lnTo>
                    <a:pt x="36148" y="2849766"/>
                  </a:lnTo>
                  <a:lnTo>
                    <a:pt x="42411" y="2809258"/>
                  </a:lnTo>
                  <a:lnTo>
                    <a:pt x="49169" y="2768837"/>
                  </a:lnTo>
                  <a:lnTo>
                    <a:pt x="56423" y="2728502"/>
                  </a:lnTo>
                  <a:lnTo>
                    <a:pt x="64173" y="2688252"/>
                  </a:lnTo>
                  <a:lnTo>
                    <a:pt x="72416" y="2648101"/>
                  </a:lnTo>
                  <a:lnTo>
                    <a:pt x="81149" y="2608060"/>
                  </a:lnTo>
                  <a:lnTo>
                    <a:pt x="90374" y="2568129"/>
                  </a:lnTo>
                  <a:lnTo>
                    <a:pt x="100089" y="2528309"/>
                  </a:lnTo>
                  <a:lnTo>
                    <a:pt x="110292" y="2488610"/>
                  </a:lnTo>
                  <a:lnTo>
                    <a:pt x="120980" y="2449046"/>
                  </a:lnTo>
                  <a:lnTo>
                    <a:pt x="132153" y="2409616"/>
                  </a:lnTo>
                  <a:lnTo>
                    <a:pt x="143810" y="2370320"/>
                  </a:lnTo>
                  <a:lnTo>
                    <a:pt x="155949" y="2331170"/>
                  </a:lnTo>
                  <a:lnTo>
                    <a:pt x="168565" y="2292178"/>
                  </a:lnTo>
                  <a:lnTo>
                    <a:pt x="181659" y="2253344"/>
                  </a:lnTo>
                  <a:lnTo>
                    <a:pt x="195231" y="2214668"/>
                  </a:lnTo>
                  <a:lnTo>
                    <a:pt x="209276" y="2176160"/>
                  </a:lnTo>
                  <a:lnTo>
                    <a:pt x="223790" y="2137834"/>
                  </a:lnTo>
                  <a:lnTo>
                    <a:pt x="238774" y="2099689"/>
                  </a:lnTo>
                  <a:lnTo>
                    <a:pt x="254227" y="2061725"/>
                  </a:lnTo>
                  <a:lnTo>
                    <a:pt x="270145" y="2023953"/>
                  </a:lnTo>
                  <a:lnTo>
                    <a:pt x="286522" y="1986386"/>
                  </a:lnTo>
                  <a:lnTo>
                    <a:pt x="303359" y="1949022"/>
                  </a:lnTo>
                  <a:lnTo>
                    <a:pt x="320657" y="1911862"/>
                  </a:lnTo>
                  <a:lnTo>
                    <a:pt x="338408" y="1874917"/>
                  </a:lnTo>
                  <a:lnTo>
                    <a:pt x="356609" y="1838198"/>
                  </a:lnTo>
                  <a:lnTo>
                    <a:pt x="375260" y="1801705"/>
                  </a:lnTo>
                  <a:lnTo>
                    <a:pt x="394359" y="1765439"/>
                  </a:lnTo>
                  <a:lnTo>
                    <a:pt x="413903" y="1729409"/>
                  </a:lnTo>
                  <a:lnTo>
                    <a:pt x="433883" y="1693628"/>
                  </a:lnTo>
                  <a:lnTo>
                    <a:pt x="454302" y="1658094"/>
                  </a:lnTo>
                  <a:lnTo>
                    <a:pt x="475158" y="1622808"/>
                  </a:lnTo>
                  <a:lnTo>
                    <a:pt x="496446" y="1587781"/>
                  </a:lnTo>
                  <a:lnTo>
                    <a:pt x="518158" y="1553023"/>
                  </a:lnTo>
                  <a:lnTo>
                    <a:pt x="540296" y="1518534"/>
                  </a:lnTo>
                  <a:lnTo>
                    <a:pt x="562858" y="1484315"/>
                  </a:lnTo>
                  <a:lnTo>
                    <a:pt x="585839" y="1450374"/>
                  </a:lnTo>
                  <a:lnTo>
                    <a:pt x="609231" y="1416723"/>
                  </a:lnTo>
                  <a:lnTo>
                    <a:pt x="633034" y="1383362"/>
                  </a:lnTo>
                  <a:lnTo>
                    <a:pt x="657248" y="1350291"/>
                  </a:lnTo>
                  <a:lnTo>
                    <a:pt x="681866" y="1317519"/>
                  </a:lnTo>
                  <a:lnTo>
                    <a:pt x="706881" y="1285056"/>
                  </a:lnTo>
                  <a:lnTo>
                    <a:pt x="732293" y="1252903"/>
                  </a:lnTo>
                  <a:lnTo>
                    <a:pt x="758101" y="1221060"/>
                  </a:lnTo>
                  <a:lnTo>
                    <a:pt x="784297" y="1189535"/>
                  </a:lnTo>
                  <a:lnTo>
                    <a:pt x="810875" y="1158339"/>
                  </a:lnTo>
                  <a:lnTo>
                    <a:pt x="837833" y="1127472"/>
                  </a:lnTo>
                  <a:lnTo>
                    <a:pt x="865172" y="1096933"/>
                  </a:lnTo>
                  <a:lnTo>
                    <a:pt x="892884" y="1066732"/>
                  </a:lnTo>
                  <a:lnTo>
                    <a:pt x="920961" y="1036878"/>
                  </a:lnTo>
                  <a:lnTo>
                    <a:pt x="949401" y="1007370"/>
                  </a:lnTo>
                  <a:lnTo>
                    <a:pt x="978206" y="978210"/>
                  </a:lnTo>
                  <a:lnTo>
                    <a:pt x="1007366" y="949405"/>
                  </a:lnTo>
                  <a:lnTo>
                    <a:pt x="1036874" y="920964"/>
                  </a:lnTo>
                  <a:lnTo>
                    <a:pt x="1066728" y="892888"/>
                  </a:lnTo>
                  <a:lnTo>
                    <a:pt x="1096929" y="865176"/>
                  </a:lnTo>
                  <a:lnTo>
                    <a:pt x="1127467" y="837836"/>
                  </a:lnTo>
                  <a:lnTo>
                    <a:pt x="1158335" y="810878"/>
                  </a:lnTo>
                  <a:lnTo>
                    <a:pt x="1189531" y="784300"/>
                  </a:lnTo>
                  <a:lnTo>
                    <a:pt x="1221055" y="758104"/>
                  </a:lnTo>
                  <a:lnTo>
                    <a:pt x="1252898" y="732296"/>
                  </a:lnTo>
                  <a:lnTo>
                    <a:pt x="1285051" y="706884"/>
                  </a:lnTo>
                  <a:lnTo>
                    <a:pt x="1317513" y="681869"/>
                  </a:lnTo>
                  <a:lnTo>
                    <a:pt x="1350285" y="657251"/>
                  </a:lnTo>
                  <a:lnTo>
                    <a:pt x="1383357" y="633036"/>
                  </a:lnTo>
                  <a:lnTo>
                    <a:pt x="1416718" y="609233"/>
                  </a:lnTo>
                  <a:lnTo>
                    <a:pt x="1450368" y="585841"/>
                  </a:lnTo>
                  <a:lnTo>
                    <a:pt x="1484309" y="562861"/>
                  </a:lnTo>
                  <a:lnTo>
                    <a:pt x="1518528" y="540298"/>
                  </a:lnTo>
                  <a:lnTo>
                    <a:pt x="1553017" y="518160"/>
                  </a:lnTo>
                  <a:lnTo>
                    <a:pt x="1587775" y="496448"/>
                  </a:lnTo>
                  <a:lnTo>
                    <a:pt x="1622802" y="475160"/>
                  </a:lnTo>
                  <a:lnTo>
                    <a:pt x="1658088" y="454304"/>
                  </a:lnTo>
                  <a:lnTo>
                    <a:pt x="1693621" y="433885"/>
                  </a:lnTo>
                  <a:lnTo>
                    <a:pt x="1729403" y="413904"/>
                  </a:lnTo>
                  <a:lnTo>
                    <a:pt x="1765432" y="394361"/>
                  </a:lnTo>
                  <a:lnTo>
                    <a:pt x="1801698" y="375261"/>
                  </a:lnTo>
                  <a:lnTo>
                    <a:pt x="1838191" y="356611"/>
                  </a:lnTo>
                  <a:lnTo>
                    <a:pt x="1874910" y="338410"/>
                  </a:lnTo>
                  <a:lnTo>
                    <a:pt x="1911854" y="320658"/>
                  </a:lnTo>
                  <a:lnTo>
                    <a:pt x="1949014" y="303361"/>
                  </a:lnTo>
                  <a:lnTo>
                    <a:pt x="1986378" y="286523"/>
                  </a:lnTo>
                  <a:lnTo>
                    <a:pt x="2023946" y="270146"/>
                  </a:lnTo>
                  <a:lnTo>
                    <a:pt x="2061717" y="254228"/>
                  </a:lnTo>
                  <a:lnTo>
                    <a:pt x="2099681" y="238775"/>
                  </a:lnTo>
                  <a:lnTo>
                    <a:pt x="2137826" y="223791"/>
                  </a:lnTo>
                  <a:lnTo>
                    <a:pt x="2176152" y="209277"/>
                  </a:lnTo>
                  <a:lnTo>
                    <a:pt x="2214659" y="195232"/>
                  </a:lnTo>
                  <a:lnTo>
                    <a:pt x="2253335" y="181660"/>
                  </a:lnTo>
                  <a:lnTo>
                    <a:pt x="2292169" y="168566"/>
                  </a:lnTo>
                  <a:lnTo>
                    <a:pt x="2331161" y="155950"/>
                  </a:lnTo>
                  <a:lnTo>
                    <a:pt x="2370311" y="143811"/>
                  </a:lnTo>
                  <a:lnTo>
                    <a:pt x="2409607" y="132153"/>
                  </a:lnTo>
                  <a:lnTo>
                    <a:pt x="2449037" y="120981"/>
                  </a:lnTo>
                  <a:lnTo>
                    <a:pt x="2488601" y="110293"/>
                  </a:lnTo>
                  <a:lnTo>
                    <a:pt x="2528299" y="100090"/>
                  </a:lnTo>
                  <a:lnTo>
                    <a:pt x="2568119" y="90374"/>
                  </a:lnTo>
                  <a:lnTo>
                    <a:pt x="2608050" y="81150"/>
                  </a:lnTo>
                  <a:lnTo>
                    <a:pt x="2648091" y="72416"/>
                  </a:lnTo>
                  <a:lnTo>
                    <a:pt x="2688242" y="64173"/>
                  </a:lnTo>
                  <a:lnTo>
                    <a:pt x="2728491" y="56423"/>
                  </a:lnTo>
                  <a:lnTo>
                    <a:pt x="2768826" y="49169"/>
                  </a:lnTo>
                  <a:lnTo>
                    <a:pt x="2809247" y="42411"/>
                  </a:lnTo>
                  <a:lnTo>
                    <a:pt x="2849754" y="36148"/>
                  </a:lnTo>
                  <a:lnTo>
                    <a:pt x="2890335" y="30383"/>
                  </a:lnTo>
                  <a:lnTo>
                    <a:pt x="2930978" y="25116"/>
                  </a:lnTo>
                  <a:lnTo>
                    <a:pt x="2971682" y="20349"/>
                  </a:lnTo>
                  <a:lnTo>
                    <a:pt x="3012448" y="16082"/>
                  </a:lnTo>
                  <a:lnTo>
                    <a:pt x="3053263" y="12314"/>
                  </a:lnTo>
                  <a:lnTo>
                    <a:pt x="3094114" y="9049"/>
                  </a:lnTo>
                  <a:lnTo>
                    <a:pt x="3135003" y="6285"/>
                  </a:lnTo>
                  <a:lnTo>
                    <a:pt x="3175930" y="4022"/>
                  </a:lnTo>
                  <a:lnTo>
                    <a:pt x="3216880" y="2262"/>
                  </a:lnTo>
                  <a:lnTo>
                    <a:pt x="3257843" y="1005"/>
                  </a:lnTo>
                  <a:lnTo>
                    <a:pt x="3298818" y="251"/>
                  </a:lnTo>
                  <a:lnTo>
                    <a:pt x="3339806" y="0"/>
                  </a:lnTo>
                  <a:lnTo>
                    <a:pt x="3380793" y="251"/>
                  </a:lnTo>
                  <a:lnTo>
                    <a:pt x="3421769" y="1005"/>
                  </a:lnTo>
                  <a:lnTo>
                    <a:pt x="3462732" y="2262"/>
                  </a:lnTo>
                  <a:lnTo>
                    <a:pt x="3503682" y="4022"/>
                  </a:lnTo>
                  <a:lnTo>
                    <a:pt x="3544608" y="6285"/>
                  </a:lnTo>
                  <a:lnTo>
                    <a:pt x="3585497" y="9049"/>
                  </a:lnTo>
                  <a:lnTo>
                    <a:pt x="3626349" y="12314"/>
                  </a:lnTo>
                  <a:lnTo>
                    <a:pt x="3667164" y="16082"/>
                  </a:lnTo>
                  <a:lnTo>
                    <a:pt x="3707929" y="20349"/>
                  </a:lnTo>
                  <a:lnTo>
                    <a:pt x="3748633" y="25116"/>
                  </a:lnTo>
                  <a:lnTo>
                    <a:pt x="3789276" y="30383"/>
                  </a:lnTo>
                  <a:lnTo>
                    <a:pt x="3829857" y="36148"/>
                  </a:lnTo>
                  <a:lnTo>
                    <a:pt x="3870364" y="42411"/>
                  </a:lnTo>
                  <a:lnTo>
                    <a:pt x="3910785" y="49169"/>
                  </a:lnTo>
                  <a:lnTo>
                    <a:pt x="3951120" y="56423"/>
                  </a:lnTo>
                  <a:lnTo>
                    <a:pt x="3991369" y="64173"/>
                  </a:lnTo>
                  <a:lnTo>
                    <a:pt x="4031520" y="72416"/>
                  </a:lnTo>
                  <a:lnTo>
                    <a:pt x="4071561" y="81150"/>
                  </a:lnTo>
                  <a:lnTo>
                    <a:pt x="4111491" y="90374"/>
                  </a:lnTo>
                  <a:lnTo>
                    <a:pt x="4151312" y="100090"/>
                  </a:lnTo>
                  <a:lnTo>
                    <a:pt x="4191010" y="110293"/>
                  </a:lnTo>
                  <a:lnTo>
                    <a:pt x="4230575" y="120981"/>
                  </a:lnTo>
                  <a:lnTo>
                    <a:pt x="4270005" y="132153"/>
                  </a:lnTo>
                  <a:lnTo>
                    <a:pt x="4309300" y="143811"/>
                  </a:lnTo>
                  <a:lnTo>
                    <a:pt x="4348450" y="155950"/>
                  </a:lnTo>
                  <a:lnTo>
                    <a:pt x="4387442" y="168566"/>
                  </a:lnTo>
                  <a:lnTo>
                    <a:pt x="4426276" y="181660"/>
                  </a:lnTo>
                  <a:lnTo>
                    <a:pt x="4464952" y="195232"/>
                  </a:lnTo>
                  <a:lnTo>
                    <a:pt x="4503459" y="209277"/>
                  </a:lnTo>
                  <a:lnTo>
                    <a:pt x="4541785" y="223791"/>
                  </a:lnTo>
                  <a:lnTo>
                    <a:pt x="4579930" y="238775"/>
                  </a:lnTo>
                  <a:lnTo>
                    <a:pt x="4617894" y="254228"/>
                  </a:lnTo>
                  <a:lnTo>
                    <a:pt x="4655665" y="270146"/>
                  </a:lnTo>
                  <a:lnTo>
                    <a:pt x="4693232" y="286523"/>
                  </a:lnTo>
                  <a:lnTo>
                    <a:pt x="4730596" y="303361"/>
                  </a:lnTo>
                  <a:lnTo>
                    <a:pt x="4767756" y="320658"/>
                  </a:lnTo>
                  <a:lnTo>
                    <a:pt x="4804701" y="338410"/>
                  </a:lnTo>
                  <a:lnTo>
                    <a:pt x="4841420" y="356611"/>
                  </a:lnTo>
                  <a:lnTo>
                    <a:pt x="4877913" y="375261"/>
                  </a:lnTo>
                  <a:lnTo>
                    <a:pt x="4914180" y="394361"/>
                  </a:lnTo>
                  <a:lnTo>
                    <a:pt x="4950209" y="413904"/>
                  </a:lnTo>
                  <a:lnTo>
                    <a:pt x="4985990" y="433885"/>
                  </a:lnTo>
                  <a:lnTo>
                    <a:pt x="5021523" y="454304"/>
                  </a:lnTo>
                  <a:lnTo>
                    <a:pt x="5056809" y="475160"/>
                  </a:lnTo>
                  <a:lnTo>
                    <a:pt x="5091836" y="496448"/>
                  </a:lnTo>
                  <a:lnTo>
                    <a:pt x="5126594" y="518160"/>
                  </a:lnTo>
                  <a:lnTo>
                    <a:pt x="5161083" y="540298"/>
                  </a:lnTo>
                  <a:lnTo>
                    <a:pt x="5195303" y="562861"/>
                  </a:lnTo>
                  <a:lnTo>
                    <a:pt x="5229243" y="585841"/>
                  </a:lnTo>
                  <a:lnTo>
                    <a:pt x="5262893" y="609233"/>
                  </a:lnTo>
                  <a:lnTo>
                    <a:pt x="5296254" y="633036"/>
                  </a:lnTo>
                  <a:lnTo>
                    <a:pt x="5329325" y="657251"/>
                  </a:lnTo>
                  <a:lnTo>
                    <a:pt x="5362097" y="681869"/>
                  </a:lnTo>
                  <a:lnTo>
                    <a:pt x="5394560" y="706884"/>
                  </a:lnTo>
                  <a:lnTo>
                    <a:pt x="5426712" y="732296"/>
                  </a:lnTo>
                  <a:lnTo>
                    <a:pt x="5458556" y="758104"/>
                  </a:lnTo>
                  <a:lnTo>
                    <a:pt x="5490080" y="784300"/>
                  </a:lnTo>
                  <a:lnTo>
                    <a:pt x="5521276" y="810878"/>
                  </a:lnTo>
                  <a:lnTo>
                    <a:pt x="5552143" y="837837"/>
                  </a:lnTo>
                  <a:lnTo>
                    <a:pt x="5582682" y="865176"/>
                  </a:lnTo>
                  <a:lnTo>
                    <a:pt x="5612883" y="892888"/>
                  </a:lnTo>
                  <a:lnTo>
                    <a:pt x="5642737" y="920964"/>
                  </a:lnTo>
                  <a:lnTo>
                    <a:pt x="5672244" y="949405"/>
                  </a:lnTo>
                  <a:lnTo>
                    <a:pt x="5701405" y="978210"/>
                  </a:lnTo>
                  <a:lnTo>
                    <a:pt x="5730210" y="1007370"/>
                  </a:lnTo>
                  <a:lnTo>
                    <a:pt x="5758650" y="1036878"/>
                  </a:lnTo>
                  <a:lnTo>
                    <a:pt x="5786727" y="1066732"/>
                  </a:lnTo>
                  <a:lnTo>
                    <a:pt x="5814439" y="1096933"/>
                  </a:lnTo>
                  <a:lnTo>
                    <a:pt x="5841778" y="1127472"/>
                  </a:lnTo>
                  <a:lnTo>
                    <a:pt x="5868736" y="1158339"/>
                  </a:lnTo>
                  <a:lnTo>
                    <a:pt x="5895314" y="1189535"/>
                  </a:lnTo>
                  <a:lnTo>
                    <a:pt x="5921511" y="1221060"/>
                  </a:lnTo>
                  <a:lnTo>
                    <a:pt x="5947319" y="1252903"/>
                  </a:lnTo>
                  <a:lnTo>
                    <a:pt x="5972730" y="1285056"/>
                  </a:lnTo>
                  <a:lnTo>
                    <a:pt x="5997745" y="1317519"/>
                  </a:lnTo>
                  <a:lnTo>
                    <a:pt x="6022363" y="1350291"/>
                  </a:lnTo>
                  <a:lnTo>
                    <a:pt x="6046577" y="1383362"/>
                  </a:lnTo>
                  <a:lnTo>
                    <a:pt x="6070380" y="1416723"/>
                  </a:lnTo>
                  <a:lnTo>
                    <a:pt x="6093772" y="1450374"/>
                  </a:lnTo>
                  <a:lnTo>
                    <a:pt x="6116753" y="1484315"/>
                  </a:lnTo>
                  <a:lnTo>
                    <a:pt x="6139315" y="1518534"/>
                  </a:lnTo>
                  <a:lnTo>
                    <a:pt x="6161453" y="1553023"/>
                  </a:lnTo>
                  <a:lnTo>
                    <a:pt x="6183165" y="1587781"/>
                  </a:lnTo>
                  <a:lnTo>
                    <a:pt x="6204452" y="1622808"/>
                  </a:lnTo>
                  <a:lnTo>
                    <a:pt x="6225309" y="1658094"/>
                  </a:lnTo>
                  <a:lnTo>
                    <a:pt x="6245727" y="1693628"/>
                  </a:lnTo>
                  <a:lnTo>
                    <a:pt x="6265708" y="1729410"/>
                  </a:lnTo>
                  <a:lnTo>
                    <a:pt x="6285252" y="1765439"/>
                  </a:lnTo>
                  <a:lnTo>
                    <a:pt x="6304351" y="1801706"/>
                  </a:lnTo>
                  <a:lnTo>
                    <a:pt x="6323001" y="1838198"/>
                  </a:lnTo>
                  <a:lnTo>
                    <a:pt x="6341202" y="1874917"/>
                  </a:lnTo>
                  <a:lnTo>
                    <a:pt x="6358954" y="1911862"/>
                  </a:lnTo>
                  <a:lnTo>
                    <a:pt x="6376251" y="1949022"/>
                  </a:lnTo>
                  <a:lnTo>
                    <a:pt x="6393088" y="1986386"/>
                  </a:lnTo>
                  <a:lnTo>
                    <a:pt x="6409466" y="2023954"/>
                  </a:lnTo>
                  <a:lnTo>
                    <a:pt x="6425384" y="2061725"/>
                  </a:lnTo>
                  <a:lnTo>
                    <a:pt x="6440836" y="2099689"/>
                  </a:lnTo>
                  <a:lnTo>
                    <a:pt x="6455820" y="2137834"/>
                  </a:lnTo>
                  <a:lnTo>
                    <a:pt x="6470335" y="2176160"/>
                  </a:lnTo>
                  <a:lnTo>
                    <a:pt x="6484380" y="2214668"/>
                  </a:lnTo>
                  <a:lnTo>
                    <a:pt x="6497951" y="2253344"/>
                  </a:lnTo>
                  <a:lnTo>
                    <a:pt x="6511045" y="2292179"/>
                  </a:lnTo>
                  <a:lnTo>
                    <a:pt x="6523662" y="2331171"/>
                  </a:lnTo>
                  <a:lnTo>
                    <a:pt x="6535801" y="2370321"/>
                  </a:lnTo>
                  <a:lnTo>
                    <a:pt x="6547458" y="2409616"/>
                  </a:lnTo>
                  <a:lnTo>
                    <a:pt x="6558631" y="2449047"/>
                  </a:lnTo>
                  <a:lnTo>
                    <a:pt x="6569318" y="2488611"/>
                  </a:lnTo>
                  <a:lnTo>
                    <a:pt x="6579521" y="2528309"/>
                  </a:lnTo>
                  <a:lnTo>
                    <a:pt x="6589237" y="2568129"/>
                  </a:lnTo>
                  <a:lnTo>
                    <a:pt x="6598461" y="2608060"/>
                  </a:lnTo>
                  <a:lnTo>
                    <a:pt x="6607195" y="2648101"/>
                  </a:lnTo>
                  <a:lnTo>
                    <a:pt x="6615438" y="2688252"/>
                  </a:lnTo>
                  <a:lnTo>
                    <a:pt x="6623188" y="2728502"/>
                  </a:lnTo>
                  <a:lnTo>
                    <a:pt x="6630442" y="2768837"/>
                  </a:lnTo>
                  <a:lnTo>
                    <a:pt x="6637200" y="2809258"/>
                  </a:lnTo>
                  <a:lnTo>
                    <a:pt x="6643463" y="2849766"/>
                  </a:lnTo>
                  <a:lnTo>
                    <a:pt x="6649229" y="2890347"/>
                  </a:lnTo>
                  <a:lnTo>
                    <a:pt x="6654495" y="2930989"/>
                  </a:lnTo>
                  <a:lnTo>
                    <a:pt x="6659262" y="2971694"/>
                  </a:lnTo>
                  <a:lnTo>
                    <a:pt x="6663530" y="3012459"/>
                  </a:lnTo>
                  <a:lnTo>
                    <a:pt x="6667297" y="3053275"/>
                  </a:lnTo>
                  <a:lnTo>
                    <a:pt x="6670563" y="3094127"/>
                  </a:lnTo>
                  <a:lnTo>
                    <a:pt x="6673327" y="3135016"/>
                  </a:lnTo>
                  <a:lnTo>
                    <a:pt x="6675589" y="3175942"/>
                  </a:lnTo>
                  <a:lnTo>
                    <a:pt x="6677349" y="3216893"/>
                  </a:lnTo>
                  <a:lnTo>
                    <a:pt x="6678606" y="3257856"/>
                  </a:lnTo>
                  <a:lnTo>
                    <a:pt x="6679361" y="3298831"/>
                  </a:lnTo>
                  <a:lnTo>
                    <a:pt x="6679612" y="3339819"/>
                  </a:lnTo>
                  <a:lnTo>
                    <a:pt x="6679361" y="3380807"/>
                  </a:lnTo>
                  <a:lnTo>
                    <a:pt x="6678606" y="3421782"/>
                  </a:lnTo>
                  <a:lnTo>
                    <a:pt x="6677349" y="3462745"/>
                  </a:lnTo>
                  <a:lnTo>
                    <a:pt x="6675589" y="3503696"/>
                  </a:lnTo>
                  <a:lnTo>
                    <a:pt x="6673327" y="3544622"/>
                  </a:lnTo>
                  <a:lnTo>
                    <a:pt x="6670563" y="3585511"/>
                  </a:lnTo>
                  <a:lnTo>
                    <a:pt x="6667298" y="3626364"/>
                  </a:lnTo>
                  <a:lnTo>
                    <a:pt x="6663531" y="3667179"/>
                  </a:lnTo>
                  <a:lnTo>
                    <a:pt x="6659263" y="3707944"/>
                  </a:lnTo>
                  <a:lnTo>
                    <a:pt x="6654495" y="3748648"/>
                  </a:lnTo>
                  <a:lnTo>
                    <a:pt x="6649229" y="3789291"/>
                  </a:lnTo>
                  <a:lnTo>
                    <a:pt x="6643464" y="3829872"/>
                  </a:lnTo>
                  <a:lnTo>
                    <a:pt x="6637201" y="3870379"/>
                  </a:lnTo>
                  <a:lnTo>
                    <a:pt x="6630442" y="3910801"/>
                  </a:lnTo>
                  <a:lnTo>
                    <a:pt x="6623188" y="3951136"/>
                  </a:lnTo>
                  <a:lnTo>
                    <a:pt x="6615438" y="3991385"/>
                  </a:lnTo>
                  <a:lnTo>
                    <a:pt x="6607195" y="4031536"/>
                  </a:lnTo>
                  <a:lnTo>
                    <a:pt x="6598462" y="4071577"/>
                  </a:lnTo>
                  <a:lnTo>
                    <a:pt x="6589237" y="4111508"/>
                  </a:lnTo>
                  <a:lnTo>
                    <a:pt x="6579521" y="4151329"/>
                  </a:lnTo>
                  <a:lnTo>
                    <a:pt x="6569318" y="4191027"/>
                  </a:lnTo>
                  <a:lnTo>
                    <a:pt x="6558631" y="4230591"/>
                  </a:lnTo>
                  <a:lnTo>
                    <a:pt x="6547458" y="4270021"/>
                  </a:lnTo>
                  <a:lnTo>
                    <a:pt x="6535801" y="4309317"/>
                  </a:lnTo>
                  <a:lnTo>
                    <a:pt x="6523662" y="4348467"/>
                  </a:lnTo>
                  <a:lnTo>
                    <a:pt x="6511046" y="4387459"/>
                  </a:lnTo>
                  <a:lnTo>
                    <a:pt x="6497952" y="4426293"/>
                  </a:lnTo>
                  <a:lnTo>
                    <a:pt x="6484380" y="4464970"/>
                  </a:lnTo>
                  <a:lnTo>
                    <a:pt x="6470335" y="4503477"/>
                  </a:lnTo>
                  <a:lnTo>
                    <a:pt x="6455820" y="4541803"/>
                  </a:lnTo>
                  <a:lnTo>
                    <a:pt x="6440837" y="4579948"/>
                  </a:lnTo>
                  <a:lnTo>
                    <a:pt x="6425384" y="4617912"/>
                  </a:lnTo>
                  <a:lnTo>
                    <a:pt x="6409466" y="4655684"/>
                  </a:lnTo>
                  <a:lnTo>
                    <a:pt x="6393089" y="4693251"/>
                  </a:lnTo>
                  <a:lnTo>
                    <a:pt x="6376251" y="4730615"/>
                  </a:lnTo>
                  <a:lnTo>
                    <a:pt x="6358954" y="4767776"/>
                  </a:lnTo>
                  <a:lnTo>
                    <a:pt x="6341203" y="4804721"/>
                  </a:lnTo>
                  <a:lnTo>
                    <a:pt x="6323002" y="4841439"/>
                  </a:lnTo>
                  <a:lnTo>
                    <a:pt x="6304352" y="4877932"/>
                  </a:lnTo>
                  <a:lnTo>
                    <a:pt x="6285252" y="4914198"/>
                  </a:lnTo>
                  <a:lnTo>
                    <a:pt x="6265709" y="4950228"/>
                  </a:lnTo>
                  <a:lnTo>
                    <a:pt x="6245727" y="4986009"/>
                  </a:lnTo>
                  <a:lnTo>
                    <a:pt x="6225309" y="5021543"/>
                  </a:lnTo>
                  <a:lnTo>
                    <a:pt x="6204453" y="5056829"/>
                  </a:lnTo>
                  <a:lnTo>
                    <a:pt x="6183165" y="5091856"/>
                  </a:lnTo>
                  <a:lnTo>
                    <a:pt x="6161453" y="5126614"/>
                  </a:lnTo>
                  <a:lnTo>
                    <a:pt x="6139316" y="5161103"/>
                  </a:lnTo>
                  <a:lnTo>
                    <a:pt x="6116753" y="5195323"/>
                  </a:lnTo>
                  <a:lnTo>
                    <a:pt x="6093773" y="5229263"/>
                  </a:lnTo>
                  <a:lnTo>
                    <a:pt x="6070381" y="5262914"/>
                  </a:lnTo>
                  <a:lnTo>
                    <a:pt x="6046578" y="5296275"/>
                  </a:lnTo>
                  <a:lnTo>
                    <a:pt x="6022364" y="5329347"/>
                  </a:lnTo>
                  <a:lnTo>
                    <a:pt x="5997745" y="5362119"/>
                  </a:lnTo>
                  <a:lnTo>
                    <a:pt x="5972731" y="5394581"/>
                  </a:lnTo>
                  <a:lnTo>
                    <a:pt x="5947319" y="5426734"/>
                  </a:lnTo>
                  <a:lnTo>
                    <a:pt x="5921512" y="5458577"/>
                  </a:lnTo>
                  <a:lnTo>
                    <a:pt x="5895315" y="5490102"/>
                  </a:lnTo>
                  <a:lnTo>
                    <a:pt x="5868737" y="5521298"/>
                  </a:lnTo>
                  <a:lnTo>
                    <a:pt x="5841778" y="5552165"/>
                  </a:lnTo>
                  <a:lnTo>
                    <a:pt x="5814439" y="5582704"/>
                  </a:lnTo>
                  <a:lnTo>
                    <a:pt x="5786727" y="5612905"/>
                  </a:lnTo>
                  <a:lnTo>
                    <a:pt x="5758651" y="5642759"/>
                  </a:lnTo>
                  <a:lnTo>
                    <a:pt x="5730210" y="5672267"/>
                  </a:lnTo>
                  <a:lnTo>
                    <a:pt x="5701405" y="5701427"/>
                  </a:lnTo>
                  <a:lnTo>
                    <a:pt x="5672244" y="5730232"/>
                  </a:lnTo>
                  <a:lnTo>
                    <a:pt x="5642737" y="5758673"/>
                  </a:lnTo>
                  <a:lnTo>
                    <a:pt x="5612883" y="5786749"/>
                  </a:lnTo>
                  <a:lnTo>
                    <a:pt x="5582682" y="5814462"/>
                  </a:lnTo>
                  <a:lnTo>
                    <a:pt x="5552143" y="5841801"/>
                  </a:lnTo>
                  <a:lnTo>
                    <a:pt x="5521276" y="5868759"/>
                  </a:lnTo>
                  <a:lnTo>
                    <a:pt x="5490080" y="5895337"/>
                  </a:lnTo>
                  <a:lnTo>
                    <a:pt x="5458556" y="5921534"/>
                  </a:lnTo>
                  <a:lnTo>
                    <a:pt x="5426712" y="5947342"/>
                  </a:lnTo>
                  <a:lnTo>
                    <a:pt x="5394560" y="5972753"/>
                  </a:lnTo>
                  <a:lnTo>
                    <a:pt x="5362097" y="5997768"/>
                  </a:lnTo>
                  <a:lnTo>
                    <a:pt x="5329325" y="6022386"/>
                  </a:lnTo>
                  <a:lnTo>
                    <a:pt x="5296254" y="6046601"/>
                  </a:lnTo>
                  <a:lnTo>
                    <a:pt x="5262893" y="6070404"/>
                  </a:lnTo>
                  <a:lnTo>
                    <a:pt x="5229242" y="6093796"/>
                  </a:lnTo>
                  <a:lnTo>
                    <a:pt x="5195302" y="6116776"/>
                  </a:lnTo>
                  <a:lnTo>
                    <a:pt x="5161082" y="6139339"/>
                  </a:lnTo>
                  <a:lnTo>
                    <a:pt x="5126593" y="6161476"/>
                  </a:lnTo>
                  <a:lnTo>
                    <a:pt x="5091836" y="6183189"/>
                  </a:lnTo>
                  <a:lnTo>
                    <a:pt x="5056809" y="6204477"/>
                  </a:lnTo>
                  <a:lnTo>
                    <a:pt x="5021523" y="6225333"/>
                  </a:lnTo>
                  <a:lnTo>
                    <a:pt x="4985989" y="6245752"/>
                  </a:lnTo>
                  <a:lnTo>
                    <a:pt x="4950208" y="6265733"/>
                  </a:lnTo>
                  <a:lnTo>
                    <a:pt x="4914179" y="6285276"/>
                  </a:lnTo>
                  <a:lnTo>
                    <a:pt x="4877912" y="6304375"/>
                  </a:lnTo>
                  <a:lnTo>
                    <a:pt x="4841420" y="6323026"/>
                  </a:lnTo>
                  <a:lnTo>
                    <a:pt x="4804701" y="6341227"/>
                  </a:lnTo>
                  <a:lnTo>
                    <a:pt x="4767756" y="6358979"/>
                  </a:lnTo>
                  <a:lnTo>
                    <a:pt x="4730596" y="6376276"/>
                  </a:lnTo>
                  <a:lnTo>
                    <a:pt x="4693232" y="6393114"/>
                  </a:lnTo>
                  <a:lnTo>
                    <a:pt x="4655665" y="6409491"/>
                  </a:lnTo>
                  <a:lnTo>
                    <a:pt x="4617894" y="6425409"/>
                  </a:lnTo>
                  <a:lnTo>
                    <a:pt x="4579930" y="6440862"/>
                  </a:lnTo>
                  <a:lnTo>
                    <a:pt x="4541785" y="6455845"/>
                  </a:lnTo>
                  <a:lnTo>
                    <a:pt x="4503459" y="6470360"/>
                  </a:lnTo>
                  <a:lnTo>
                    <a:pt x="4464952" y="6484405"/>
                  </a:lnTo>
                  <a:lnTo>
                    <a:pt x="4426276" y="6497977"/>
                  </a:lnTo>
                  <a:lnTo>
                    <a:pt x="4387442" y="6511071"/>
                  </a:lnTo>
                  <a:lnTo>
                    <a:pt x="4348450" y="6523688"/>
                  </a:lnTo>
                  <a:lnTo>
                    <a:pt x="4309300" y="6535826"/>
                  </a:lnTo>
                  <a:lnTo>
                    <a:pt x="4270005" y="6547484"/>
                  </a:lnTo>
                  <a:lnTo>
                    <a:pt x="4230575" y="6558656"/>
                  </a:lnTo>
                  <a:lnTo>
                    <a:pt x="4191011" y="6569344"/>
                  </a:lnTo>
                  <a:lnTo>
                    <a:pt x="4151312" y="6579547"/>
                  </a:lnTo>
                  <a:lnTo>
                    <a:pt x="4111492" y="6589263"/>
                  </a:lnTo>
                  <a:lnTo>
                    <a:pt x="4071561" y="6598487"/>
                  </a:lnTo>
                  <a:lnTo>
                    <a:pt x="4031520" y="6607221"/>
                  </a:lnTo>
                  <a:lnTo>
                    <a:pt x="3991369" y="6615464"/>
                  </a:lnTo>
                  <a:lnTo>
                    <a:pt x="3951120" y="6623214"/>
                  </a:lnTo>
                  <a:lnTo>
                    <a:pt x="3910785" y="6630468"/>
                  </a:lnTo>
                  <a:lnTo>
                    <a:pt x="3870364" y="6637227"/>
                  </a:lnTo>
                  <a:lnTo>
                    <a:pt x="3829857" y="6643490"/>
                  </a:lnTo>
                  <a:lnTo>
                    <a:pt x="3789276" y="6649255"/>
                  </a:lnTo>
                  <a:lnTo>
                    <a:pt x="3748633" y="6654521"/>
                  </a:lnTo>
                  <a:lnTo>
                    <a:pt x="3707929" y="6659289"/>
                  </a:lnTo>
                  <a:lnTo>
                    <a:pt x="3667164" y="6663556"/>
                  </a:lnTo>
                  <a:lnTo>
                    <a:pt x="3626349" y="6667324"/>
                  </a:lnTo>
                  <a:lnTo>
                    <a:pt x="3585497" y="6670589"/>
                  </a:lnTo>
                  <a:lnTo>
                    <a:pt x="3544608" y="6673353"/>
                  </a:lnTo>
                  <a:lnTo>
                    <a:pt x="3503683" y="6675615"/>
                  </a:lnTo>
                  <a:lnTo>
                    <a:pt x="3462732" y="6677375"/>
                  </a:lnTo>
                  <a:lnTo>
                    <a:pt x="3421769" y="6678632"/>
                  </a:lnTo>
                  <a:lnTo>
                    <a:pt x="3380793" y="6679387"/>
                  </a:lnTo>
                  <a:lnTo>
                    <a:pt x="3339806" y="6679638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066568" y="10042426"/>
            <a:ext cx="518159" cy="171450"/>
          </a:xfrm>
          <a:custGeom>
            <a:avLst/>
            <a:gdLst/>
            <a:ahLst/>
            <a:cxnLst/>
            <a:rect l="l" t="t" r="r" b="b"/>
            <a:pathLst>
              <a:path w="518160" h="171450">
                <a:moveTo>
                  <a:pt x="341103" y="171087"/>
                </a:moveTo>
                <a:lnTo>
                  <a:pt x="123109" y="170138"/>
                </a:lnTo>
                <a:lnTo>
                  <a:pt x="0" y="790"/>
                </a:lnTo>
                <a:lnTo>
                  <a:pt x="615" y="126"/>
                </a:lnTo>
                <a:lnTo>
                  <a:pt x="517617" y="0"/>
                </a:lnTo>
                <a:lnTo>
                  <a:pt x="341103" y="171087"/>
                </a:lnTo>
                <a:close/>
              </a:path>
            </a:pathLst>
          </a:custGeom>
          <a:solidFill>
            <a:srgbClr val="0C9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057275" y="9008963"/>
            <a:ext cx="4451350" cy="1278255"/>
            <a:chOff x="2057275" y="9008963"/>
            <a:chExt cx="4451350" cy="1278255"/>
          </a:xfrm>
        </p:grpSpPr>
        <p:sp>
          <p:nvSpPr>
            <p:cNvPr id="9" name="object 9"/>
            <p:cNvSpPr/>
            <p:nvPr/>
          </p:nvSpPr>
          <p:spPr>
            <a:xfrm>
              <a:off x="5984463" y="10041130"/>
              <a:ext cx="517525" cy="172085"/>
            </a:xfrm>
            <a:custGeom>
              <a:avLst/>
              <a:gdLst/>
              <a:ahLst/>
              <a:cxnLst/>
              <a:rect l="l" t="t" r="r" b="b"/>
              <a:pathLst>
                <a:path w="517525" h="172084">
                  <a:moveTo>
                    <a:pt x="176577" y="171529"/>
                  </a:moveTo>
                  <a:lnTo>
                    <a:pt x="0" y="505"/>
                  </a:lnTo>
                  <a:lnTo>
                    <a:pt x="516212" y="0"/>
                  </a:lnTo>
                  <a:lnTo>
                    <a:pt x="517428" y="1217"/>
                  </a:lnTo>
                  <a:lnTo>
                    <a:pt x="394570" y="170486"/>
                  </a:lnTo>
                  <a:lnTo>
                    <a:pt x="176577" y="171529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7275" y="9069518"/>
              <a:ext cx="4451350" cy="1217930"/>
            </a:xfrm>
            <a:custGeom>
              <a:avLst/>
              <a:gdLst/>
              <a:ahLst/>
              <a:cxnLst/>
              <a:rect l="l" t="t" r="r" b="b"/>
              <a:pathLst>
                <a:path w="4451350" h="1217929">
                  <a:moveTo>
                    <a:pt x="4451193" y="1217480"/>
                  </a:moveTo>
                  <a:lnTo>
                    <a:pt x="0" y="1217480"/>
                  </a:lnTo>
                  <a:lnTo>
                    <a:pt x="4840" y="1209841"/>
                  </a:lnTo>
                  <a:lnTo>
                    <a:pt x="31344" y="1169630"/>
                  </a:lnTo>
                  <a:lnTo>
                    <a:pt x="58675" y="1129750"/>
                  </a:lnTo>
                  <a:lnTo>
                    <a:pt x="86833" y="1090210"/>
                  </a:lnTo>
                  <a:lnTo>
                    <a:pt x="115699" y="1051185"/>
                  </a:lnTo>
                  <a:lnTo>
                    <a:pt x="145145" y="1012842"/>
                  </a:lnTo>
                  <a:lnTo>
                    <a:pt x="175160" y="975183"/>
                  </a:lnTo>
                  <a:lnTo>
                    <a:pt x="205734" y="938209"/>
                  </a:lnTo>
                  <a:lnTo>
                    <a:pt x="236857" y="901922"/>
                  </a:lnTo>
                  <a:lnTo>
                    <a:pt x="268517" y="866323"/>
                  </a:lnTo>
                  <a:lnTo>
                    <a:pt x="300706" y="831415"/>
                  </a:lnTo>
                  <a:lnTo>
                    <a:pt x="333411" y="797199"/>
                  </a:lnTo>
                  <a:lnTo>
                    <a:pt x="366623" y="763677"/>
                  </a:lnTo>
                  <a:lnTo>
                    <a:pt x="400332" y="730850"/>
                  </a:lnTo>
                  <a:lnTo>
                    <a:pt x="434526" y="698719"/>
                  </a:lnTo>
                  <a:lnTo>
                    <a:pt x="469195" y="667288"/>
                  </a:lnTo>
                  <a:lnTo>
                    <a:pt x="504330" y="636557"/>
                  </a:lnTo>
                  <a:lnTo>
                    <a:pt x="539918" y="606527"/>
                  </a:lnTo>
                  <a:lnTo>
                    <a:pt x="575951" y="577202"/>
                  </a:lnTo>
                  <a:lnTo>
                    <a:pt x="612417" y="548581"/>
                  </a:lnTo>
                  <a:lnTo>
                    <a:pt x="649306" y="520668"/>
                  </a:lnTo>
                  <a:lnTo>
                    <a:pt x="686607" y="493463"/>
                  </a:lnTo>
                  <a:lnTo>
                    <a:pt x="724311" y="466968"/>
                  </a:lnTo>
                  <a:lnTo>
                    <a:pt x="762406" y="441185"/>
                  </a:lnTo>
                  <a:lnTo>
                    <a:pt x="800883" y="416116"/>
                  </a:lnTo>
                  <a:lnTo>
                    <a:pt x="839730" y="391762"/>
                  </a:lnTo>
                  <a:lnTo>
                    <a:pt x="878937" y="368125"/>
                  </a:lnTo>
                  <a:lnTo>
                    <a:pt x="918494" y="345206"/>
                  </a:lnTo>
                  <a:lnTo>
                    <a:pt x="958390" y="323008"/>
                  </a:lnTo>
                  <a:lnTo>
                    <a:pt x="998616" y="301531"/>
                  </a:lnTo>
                  <a:lnTo>
                    <a:pt x="1039159" y="280778"/>
                  </a:lnTo>
                  <a:lnTo>
                    <a:pt x="1080011" y="260750"/>
                  </a:lnTo>
                  <a:lnTo>
                    <a:pt x="1121160" y="241449"/>
                  </a:lnTo>
                  <a:lnTo>
                    <a:pt x="1162596" y="222877"/>
                  </a:lnTo>
                  <a:lnTo>
                    <a:pt x="1204309" y="205034"/>
                  </a:lnTo>
                  <a:lnTo>
                    <a:pt x="1246288" y="187924"/>
                  </a:lnTo>
                  <a:lnTo>
                    <a:pt x="1288522" y="171547"/>
                  </a:lnTo>
                  <a:lnTo>
                    <a:pt x="1331002" y="155905"/>
                  </a:lnTo>
                  <a:lnTo>
                    <a:pt x="1373716" y="141000"/>
                  </a:lnTo>
                  <a:lnTo>
                    <a:pt x="1416655" y="126833"/>
                  </a:lnTo>
                  <a:lnTo>
                    <a:pt x="1459807" y="113406"/>
                  </a:lnTo>
                  <a:lnTo>
                    <a:pt x="1503163" y="100721"/>
                  </a:lnTo>
                  <a:lnTo>
                    <a:pt x="1546712" y="88780"/>
                  </a:lnTo>
                  <a:lnTo>
                    <a:pt x="1590443" y="77584"/>
                  </a:lnTo>
                  <a:lnTo>
                    <a:pt x="1634346" y="67134"/>
                  </a:lnTo>
                  <a:lnTo>
                    <a:pt x="1678410" y="57433"/>
                  </a:lnTo>
                  <a:lnTo>
                    <a:pt x="1722626" y="48482"/>
                  </a:lnTo>
                  <a:lnTo>
                    <a:pt x="1766982" y="40283"/>
                  </a:lnTo>
                  <a:lnTo>
                    <a:pt x="1811468" y="32837"/>
                  </a:lnTo>
                  <a:lnTo>
                    <a:pt x="1856074" y="26146"/>
                  </a:lnTo>
                  <a:lnTo>
                    <a:pt x="1900789" y="20212"/>
                  </a:lnTo>
                  <a:lnTo>
                    <a:pt x="1945603" y="15036"/>
                  </a:lnTo>
                  <a:lnTo>
                    <a:pt x="1990505" y="10620"/>
                  </a:lnTo>
                  <a:lnTo>
                    <a:pt x="2035485" y="6966"/>
                  </a:lnTo>
                  <a:lnTo>
                    <a:pt x="2080533" y="4075"/>
                  </a:lnTo>
                  <a:lnTo>
                    <a:pt x="2125637" y="1949"/>
                  </a:lnTo>
                  <a:lnTo>
                    <a:pt x="2170788" y="590"/>
                  </a:lnTo>
                  <a:lnTo>
                    <a:pt x="2215975" y="0"/>
                  </a:lnTo>
                  <a:lnTo>
                    <a:pt x="2261187" y="179"/>
                  </a:lnTo>
                  <a:lnTo>
                    <a:pt x="2306414" y="1130"/>
                  </a:lnTo>
                  <a:lnTo>
                    <a:pt x="2351646" y="2854"/>
                  </a:lnTo>
                  <a:lnTo>
                    <a:pt x="2396872" y="5353"/>
                  </a:lnTo>
                  <a:lnTo>
                    <a:pt x="2442082" y="8629"/>
                  </a:lnTo>
                  <a:lnTo>
                    <a:pt x="2487265" y="12683"/>
                  </a:lnTo>
                  <a:lnTo>
                    <a:pt x="2532411" y="17517"/>
                  </a:lnTo>
                  <a:lnTo>
                    <a:pt x="2577509" y="23132"/>
                  </a:lnTo>
                  <a:lnTo>
                    <a:pt x="2622549" y="29531"/>
                  </a:lnTo>
                  <a:lnTo>
                    <a:pt x="2667520" y="36715"/>
                  </a:lnTo>
                  <a:lnTo>
                    <a:pt x="2712412" y="44685"/>
                  </a:lnTo>
                  <a:lnTo>
                    <a:pt x="2757215" y="53444"/>
                  </a:lnTo>
                  <a:lnTo>
                    <a:pt x="2801918" y="62992"/>
                  </a:lnTo>
                  <a:lnTo>
                    <a:pt x="2846510" y="73332"/>
                  </a:lnTo>
                  <a:lnTo>
                    <a:pt x="2890981" y="84466"/>
                  </a:lnTo>
                  <a:lnTo>
                    <a:pt x="2935321" y="96394"/>
                  </a:lnTo>
                  <a:lnTo>
                    <a:pt x="2979519" y="109118"/>
                  </a:lnTo>
                  <a:lnTo>
                    <a:pt x="3023565" y="122641"/>
                  </a:lnTo>
                  <a:lnTo>
                    <a:pt x="3067448" y="136964"/>
                  </a:lnTo>
                  <a:lnTo>
                    <a:pt x="3111158" y="152088"/>
                  </a:lnTo>
                  <a:lnTo>
                    <a:pt x="3154685" y="168016"/>
                  </a:lnTo>
                  <a:lnTo>
                    <a:pt x="3198017" y="184748"/>
                  </a:lnTo>
                  <a:lnTo>
                    <a:pt x="3241144" y="202287"/>
                  </a:lnTo>
                  <a:lnTo>
                    <a:pt x="3284057" y="220634"/>
                  </a:lnTo>
                  <a:lnTo>
                    <a:pt x="3326744" y="239790"/>
                  </a:lnTo>
                  <a:lnTo>
                    <a:pt x="3369195" y="259758"/>
                  </a:lnTo>
                  <a:lnTo>
                    <a:pt x="3411399" y="280540"/>
                  </a:lnTo>
                  <a:lnTo>
                    <a:pt x="3453347" y="302136"/>
                  </a:lnTo>
                  <a:lnTo>
                    <a:pt x="3495028" y="324548"/>
                  </a:lnTo>
                  <a:lnTo>
                    <a:pt x="3536430" y="347779"/>
                  </a:lnTo>
                  <a:lnTo>
                    <a:pt x="3577544" y="371830"/>
                  </a:lnTo>
                  <a:lnTo>
                    <a:pt x="3618360" y="396702"/>
                  </a:lnTo>
                  <a:lnTo>
                    <a:pt x="3658866" y="422397"/>
                  </a:lnTo>
                  <a:lnTo>
                    <a:pt x="3699053" y="448916"/>
                  </a:lnTo>
                  <a:lnTo>
                    <a:pt x="3738910" y="476262"/>
                  </a:lnTo>
                  <a:lnTo>
                    <a:pt x="3778426" y="504437"/>
                  </a:lnTo>
                  <a:lnTo>
                    <a:pt x="3817428" y="533320"/>
                  </a:lnTo>
                  <a:lnTo>
                    <a:pt x="3855748" y="562783"/>
                  </a:lnTo>
                  <a:lnTo>
                    <a:pt x="3893386" y="592816"/>
                  </a:lnTo>
                  <a:lnTo>
                    <a:pt x="3930338" y="623408"/>
                  </a:lnTo>
                  <a:lnTo>
                    <a:pt x="3966603" y="654549"/>
                  </a:lnTo>
                  <a:lnTo>
                    <a:pt x="4002181" y="686228"/>
                  </a:lnTo>
                  <a:lnTo>
                    <a:pt x="4037068" y="718436"/>
                  </a:lnTo>
                  <a:lnTo>
                    <a:pt x="4071264" y="751161"/>
                  </a:lnTo>
                  <a:lnTo>
                    <a:pt x="4104767" y="784392"/>
                  </a:lnTo>
                  <a:lnTo>
                    <a:pt x="4137575" y="818121"/>
                  </a:lnTo>
                  <a:lnTo>
                    <a:pt x="4169686" y="852335"/>
                  </a:lnTo>
                  <a:lnTo>
                    <a:pt x="4201099" y="887025"/>
                  </a:lnTo>
                  <a:lnTo>
                    <a:pt x="4231812" y="922180"/>
                  </a:lnTo>
                  <a:lnTo>
                    <a:pt x="4261823" y="957790"/>
                  </a:lnTo>
                  <a:lnTo>
                    <a:pt x="4291132" y="993843"/>
                  </a:lnTo>
                  <a:lnTo>
                    <a:pt x="4319735" y="1030331"/>
                  </a:lnTo>
                  <a:lnTo>
                    <a:pt x="4347632" y="1067242"/>
                  </a:lnTo>
                  <a:lnTo>
                    <a:pt x="4374821" y="1104565"/>
                  </a:lnTo>
                  <a:lnTo>
                    <a:pt x="4401300" y="1142291"/>
                  </a:lnTo>
                  <a:lnTo>
                    <a:pt x="4427068" y="1180409"/>
                  </a:lnTo>
                  <a:lnTo>
                    <a:pt x="4451193" y="1217480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6568" y="9008963"/>
              <a:ext cx="4435475" cy="1034415"/>
            </a:xfrm>
            <a:custGeom>
              <a:avLst/>
              <a:gdLst/>
              <a:ahLst/>
              <a:cxnLst/>
              <a:rect l="l" t="t" r="r" b="b"/>
              <a:pathLst>
                <a:path w="4435475" h="1034415">
                  <a:moveTo>
                    <a:pt x="0" y="1034253"/>
                  </a:moveTo>
                  <a:lnTo>
                    <a:pt x="31144" y="997676"/>
                  </a:lnTo>
                  <a:lnTo>
                    <a:pt x="62786" y="961733"/>
                  </a:lnTo>
                  <a:lnTo>
                    <a:pt x="94918" y="926425"/>
                  </a:lnTo>
                  <a:lnTo>
                    <a:pt x="127529" y="891753"/>
                  </a:lnTo>
                  <a:lnTo>
                    <a:pt x="160611" y="857718"/>
                  </a:lnTo>
                  <a:lnTo>
                    <a:pt x="194155" y="824323"/>
                  </a:lnTo>
                  <a:lnTo>
                    <a:pt x="228154" y="791568"/>
                  </a:lnTo>
                  <a:lnTo>
                    <a:pt x="262596" y="759455"/>
                  </a:lnTo>
                  <a:lnTo>
                    <a:pt x="297475" y="727986"/>
                  </a:lnTo>
                  <a:lnTo>
                    <a:pt x="332780" y="697161"/>
                  </a:lnTo>
                  <a:lnTo>
                    <a:pt x="368504" y="666982"/>
                  </a:lnTo>
                  <a:lnTo>
                    <a:pt x="404637" y="637450"/>
                  </a:lnTo>
                  <a:lnTo>
                    <a:pt x="441171" y="608568"/>
                  </a:lnTo>
                  <a:lnTo>
                    <a:pt x="478097" y="580336"/>
                  </a:lnTo>
                  <a:lnTo>
                    <a:pt x="515405" y="552755"/>
                  </a:lnTo>
                  <a:lnTo>
                    <a:pt x="553087" y="525828"/>
                  </a:lnTo>
                  <a:lnTo>
                    <a:pt x="591135" y="499555"/>
                  </a:lnTo>
                  <a:lnTo>
                    <a:pt x="629539" y="473938"/>
                  </a:lnTo>
                  <a:lnTo>
                    <a:pt x="668291" y="448978"/>
                  </a:lnTo>
                  <a:lnTo>
                    <a:pt x="707381" y="424677"/>
                  </a:lnTo>
                  <a:lnTo>
                    <a:pt x="746802" y="401036"/>
                  </a:lnTo>
                  <a:lnTo>
                    <a:pt x="786543" y="378056"/>
                  </a:lnTo>
                  <a:lnTo>
                    <a:pt x="826597" y="355740"/>
                  </a:lnTo>
                  <a:lnTo>
                    <a:pt x="866954" y="334087"/>
                  </a:lnTo>
                  <a:lnTo>
                    <a:pt x="907606" y="313101"/>
                  </a:lnTo>
                  <a:lnTo>
                    <a:pt x="948544" y="292781"/>
                  </a:lnTo>
                  <a:lnTo>
                    <a:pt x="989759" y="273130"/>
                  </a:lnTo>
                  <a:lnTo>
                    <a:pt x="1031242" y="254149"/>
                  </a:lnTo>
                  <a:lnTo>
                    <a:pt x="1072984" y="235839"/>
                  </a:lnTo>
                  <a:lnTo>
                    <a:pt x="1114977" y="218202"/>
                  </a:lnTo>
                  <a:lnTo>
                    <a:pt x="1157211" y="201239"/>
                  </a:lnTo>
                  <a:lnTo>
                    <a:pt x="1199679" y="184952"/>
                  </a:lnTo>
                  <a:lnTo>
                    <a:pt x="1242370" y="169341"/>
                  </a:lnTo>
                  <a:lnTo>
                    <a:pt x="1285277" y="154409"/>
                  </a:lnTo>
                  <a:lnTo>
                    <a:pt x="1328390" y="140156"/>
                  </a:lnTo>
                  <a:lnTo>
                    <a:pt x="1371701" y="126585"/>
                  </a:lnTo>
                  <a:lnTo>
                    <a:pt x="1415200" y="113696"/>
                  </a:lnTo>
                  <a:lnTo>
                    <a:pt x="1458879" y="101491"/>
                  </a:lnTo>
                  <a:lnTo>
                    <a:pt x="1502730" y="89971"/>
                  </a:lnTo>
                  <a:lnTo>
                    <a:pt x="1546742" y="79138"/>
                  </a:lnTo>
                  <a:lnTo>
                    <a:pt x="1590909" y="68993"/>
                  </a:lnTo>
                  <a:lnTo>
                    <a:pt x="1635219" y="59538"/>
                  </a:lnTo>
                  <a:lnTo>
                    <a:pt x="1679666" y="50773"/>
                  </a:lnTo>
                  <a:lnTo>
                    <a:pt x="1724239" y="42701"/>
                  </a:lnTo>
                  <a:lnTo>
                    <a:pt x="1768931" y="35322"/>
                  </a:lnTo>
                  <a:lnTo>
                    <a:pt x="1813732" y="28639"/>
                  </a:lnTo>
                  <a:lnTo>
                    <a:pt x="1858634" y="22652"/>
                  </a:lnTo>
                  <a:lnTo>
                    <a:pt x="1903627" y="17363"/>
                  </a:lnTo>
                  <a:lnTo>
                    <a:pt x="1948703" y="12773"/>
                  </a:lnTo>
                  <a:lnTo>
                    <a:pt x="1993853" y="8884"/>
                  </a:lnTo>
                  <a:lnTo>
                    <a:pt x="2039068" y="5698"/>
                  </a:lnTo>
                  <a:lnTo>
                    <a:pt x="2084340" y="3214"/>
                  </a:lnTo>
                  <a:lnTo>
                    <a:pt x="2129659" y="1436"/>
                  </a:lnTo>
                  <a:lnTo>
                    <a:pt x="2175017" y="364"/>
                  </a:lnTo>
                  <a:lnTo>
                    <a:pt x="2220405" y="0"/>
                  </a:lnTo>
                  <a:lnTo>
                    <a:pt x="2265813" y="344"/>
                  </a:lnTo>
                  <a:lnTo>
                    <a:pt x="2311234" y="1400"/>
                  </a:lnTo>
                  <a:lnTo>
                    <a:pt x="2356659" y="3167"/>
                  </a:lnTo>
                  <a:lnTo>
                    <a:pt x="2402078" y="5647"/>
                  </a:lnTo>
                  <a:lnTo>
                    <a:pt x="2447483" y="8843"/>
                  </a:lnTo>
                  <a:lnTo>
                    <a:pt x="2492865" y="12754"/>
                  </a:lnTo>
                  <a:lnTo>
                    <a:pt x="2538215" y="17383"/>
                  </a:lnTo>
                  <a:lnTo>
                    <a:pt x="2583524" y="22731"/>
                  </a:lnTo>
                  <a:lnTo>
                    <a:pt x="2628784" y="28799"/>
                  </a:lnTo>
                  <a:lnTo>
                    <a:pt x="2673985" y="35589"/>
                  </a:lnTo>
                  <a:lnTo>
                    <a:pt x="2719119" y="43102"/>
                  </a:lnTo>
                  <a:lnTo>
                    <a:pt x="2764178" y="51339"/>
                  </a:lnTo>
                  <a:lnTo>
                    <a:pt x="2809151" y="60303"/>
                  </a:lnTo>
                  <a:lnTo>
                    <a:pt x="2854031" y="69994"/>
                  </a:lnTo>
                  <a:lnTo>
                    <a:pt x="2898808" y="80413"/>
                  </a:lnTo>
                  <a:lnTo>
                    <a:pt x="2943474" y="91563"/>
                  </a:lnTo>
                  <a:lnTo>
                    <a:pt x="2988020" y="103444"/>
                  </a:lnTo>
                  <a:lnTo>
                    <a:pt x="3032437" y="116058"/>
                  </a:lnTo>
                  <a:lnTo>
                    <a:pt x="3076716" y="129407"/>
                  </a:lnTo>
                  <a:lnTo>
                    <a:pt x="3120848" y="143491"/>
                  </a:lnTo>
                  <a:lnTo>
                    <a:pt x="3164825" y="158312"/>
                  </a:lnTo>
                  <a:lnTo>
                    <a:pt x="3208638" y="173872"/>
                  </a:lnTo>
                  <a:lnTo>
                    <a:pt x="3252278" y="190172"/>
                  </a:lnTo>
                  <a:lnTo>
                    <a:pt x="3295736" y="207213"/>
                  </a:lnTo>
                  <a:lnTo>
                    <a:pt x="3339003" y="224997"/>
                  </a:lnTo>
                  <a:lnTo>
                    <a:pt x="3382070" y="243525"/>
                  </a:lnTo>
                  <a:lnTo>
                    <a:pt x="3424929" y="262799"/>
                  </a:lnTo>
                  <a:lnTo>
                    <a:pt x="3467571" y="282819"/>
                  </a:lnTo>
                  <a:lnTo>
                    <a:pt x="3509987" y="303588"/>
                  </a:lnTo>
                  <a:lnTo>
                    <a:pt x="3552168" y="325107"/>
                  </a:lnTo>
                  <a:lnTo>
                    <a:pt x="3594106" y="347376"/>
                  </a:lnTo>
                  <a:lnTo>
                    <a:pt x="3635791" y="370399"/>
                  </a:lnTo>
                  <a:lnTo>
                    <a:pt x="3677214" y="394175"/>
                  </a:lnTo>
                  <a:lnTo>
                    <a:pt x="3718368" y="418706"/>
                  </a:lnTo>
                  <a:lnTo>
                    <a:pt x="3759242" y="443995"/>
                  </a:lnTo>
                  <a:lnTo>
                    <a:pt x="3799829" y="470041"/>
                  </a:lnTo>
                  <a:lnTo>
                    <a:pt x="3840119" y="496847"/>
                  </a:lnTo>
                  <a:lnTo>
                    <a:pt x="3880103" y="524414"/>
                  </a:lnTo>
                  <a:lnTo>
                    <a:pt x="3919774" y="552743"/>
                  </a:lnTo>
                  <a:lnTo>
                    <a:pt x="4082599" y="687632"/>
                  </a:lnTo>
                  <a:lnTo>
                    <a:pt x="4250677" y="846209"/>
                  </a:lnTo>
                  <a:lnTo>
                    <a:pt x="4382191" y="978213"/>
                  </a:lnTo>
                  <a:lnTo>
                    <a:pt x="4435322" y="1033384"/>
                  </a:lnTo>
                  <a:lnTo>
                    <a:pt x="0" y="1034253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983020" y="73438"/>
            <a:ext cx="518159" cy="171450"/>
          </a:xfrm>
          <a:custGeom>
            <a:avLst/>
            <a:gdLst/>
            <a:ahLst/>
            <a:cxnLst/>
            <a:rect l="l" t="t" r="r" b="b"/>
            <a:pathLst>
              <a:path w="518160" h="171450">
                <a:moveTo>
                  <a:pt x="176514" y="0"/>
                </a:moveTo>
                <a:lnTo>
                  <a:pt x="394507" y="948"/>
                </a:lnTo>
                <a:lnTo>
                  <a:pt x="517617" y="170296"/>
                </a:lnTo>
                <a:lnTo>
                  <a:pt x="517001" y="170960"/>
                </a:lnTo>
                <a:lnTo>
                  <a:pt x="0" y="171087"/>
                </a:lnTo>
                <a:lnTo>
                  <a:pt x="176514" y="0"/>
                </a:lnTo>
                <a:close/>
              </a:path>
            </a:pathLst>
          </a:custGeom>
          <a:solidFill>
            <a:srgbClr val="0C9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058769" y="0"/>
            <a:ext cx="4451350" cy="1278255"/>
            <a:chOff x="2058769" y="0"/>
            <a:chExt cx="4451350" cy="1278255"/>
          </a:xfrm>
        </p:grpSpPr>
        <p:sp>
          <p:nvSpPr>
            <p:cNvPr id="14" name="object 14"/>
            <p:cNvSpPr/>
            <p:nvPr/>
          </p:nvSpPr>
          <p:spPr>
            <a:xfrm>
              <a:off x="2065315" y="74292"/>
              <a:ext cx="517525" cy="172085"/>
            </a:xfrm>
            <a:custGeom>
              <a:avLst/>
              <a:gdLst/>
              <a:ahLst/>
              <a:cxnLst/>
              <a:rect l="l" t="t" r="r" b="b"/>
              <a:pathLst>
                <a:path w="517525" h="172085">
                  <a:moveTo>
                    <a:pt x="340850" y="0"/>
                  </a:moveTo>
                  <a:lnTo>
                    <a:pt x="517428" y="171023"/>
                  </a:lnTo>
                  <a:lnTo>
                    <a:pt x="1216" y="171529"/>
                  </a:lnTo>
                  <a:lnTo>
                    <a:pt x="0" y="170312"/>
                  </a:lnTo>
                  <a:lnTo>
                    <a:pt x="122857" y="1043"/>
                  </a:lnTo>
                  <a:lnTo>
                    <a:pt x="340850" y="0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58769" y="0"/>
              <a:ext cx="4451350" cy="1217930"/>
            </a:xfrm>
            <a:custGeom>
              <a:avLst/>
              <a:gdLst/>
              <a:ahLst/>
              <a:cxnLst/>
              <a:rect l="l" t="t" r="r" b="b"/>
              <a:pathLst>
                <a:path w="4451350" h="1217930">
                  <a:moveTo>
                    <a:pt x="0" y="0"/>
                  </a:moveTo>
                  <a:lnTo>
                    <a:pt x="4451132" y="0"/>
                  </a:lnTo>
                  <a:lnTo>
                    <a:pt x="4446322" y="7592"/>
                  </a:lnTo>
                  <a:lnTo>
                    <a:pt x="4419817" y="47802"/>
                  </a:lnTo>
                  <a:lnTo>
                    <a:pt x="4392487" y="87682"/>
                  </a:lnTo>
                  <a:lnTo>
                    <a:pt x="4364329" y="127222"/>
                  </a:lnTo>
                  <a:lnTo>
                    <a:pt x="4335463" y="166247"/>
                  </a:lnTo>
                  <a:lnTo>
                    <a:pt x="4306017" y="204590"/>
                  </a:lnTo>
                  <a:lnTo>
                    <a:pt x="4276002" y="242249"/>
                  </a:lnTo>
                  <a:lnTo>
                    <a:pt x="4245428" y="279223"/>
                  </a:lnTo>
                  <a:lnTo>
                    <a:pt x="4214305" y="315511"/>
                  </a:lnTo>
                  <a:lnTo>
                    <a:pt x="4182644" y="351109"/>
                  </a:lnTo>
                  <a:lnTo>
                    <a:pt x="4150456" y="386017"/>
                  </a:lnTo>
                  <a:lnTo>
                    <a:pt x="4117750" y="420233"/>
                  </a:lnTo>
                  <a:lnTo>
                    <a:pt x="4084538" y="453755"/>
                  </a:lnTo>
                  <a:lnTo>
                    <a:pt x="4050830" y="486583"/>
                  </a:lnTo>
                  <a:lnTo>
                    <a:pt x="4016636" y="518713"/>
                  </a:lnTo>
                  <a:lnTo>
                    <a:pt x="3981966" y="550144"/>
                  </a:lnTo>
                  <a:lnTo>
                    <a:pt x="3946832" y="580876"/>
                  </a:lnTo>
                  <a:lnTo>
                    <a:pt x="3911243" y="610905"/>
                  </a:lnTo>
                  <a:lnTo>
                    <a:pt x="3875211" y="640231"/>
                  </a:lnTo>
                  <a:lnTo>
                    <a:pt x="3838745" y="668851"/>
                  </a:lnTo>
                  <a:lnTo>
                    <a:pt x="3801856" y="696765"/>
                  </a:lnTo>
                  <a:lnTo>
                    <a:pt x="3764554" y="723970"/>
                  </a:lnTo>
                  <a:lnTo>
                    <a:pt x="3726851" y="750464"/>
                  </a:lnTo>
                  <a:lnTo>
                    <a:pt x="3688756" y="776247"/>
                  </a:lnTo>
                  <a:lnTo>
                    <a:pt x="3650279" y="801316"/>
                  </a:lnTo>
                  <a:lnTo>
                    <a:pt x="3611432" y="825670"/>
                  </a:lnTo>
                  <a:lnTo>
                    <a:pt x="3572225" y="849307"/>
                  </a:lnTo>
                  <a:lnTo>
                    <a:pt x="3532668" y="872226"/>
                  </a:lnTo>
                  <a:lnTo>
                    <a:pt x="3492771" y="894424"/>
                  </a:lnTo>
                  <a:lnTo>
                    <a:pt x="3452546" y="915901"/>
                  </a:lnTo>
                  <a:lnTo>
                    <a:pt x="3412002" y="936654"/>
                  </a:lnTo>
                  <a:lnTo>
                    <a:pt x="3371151" y="956682"/>
                  </a:lnTo>
                  <a:lnTo>
                    <a:pt x="3330001" y="975983"/>
                  </a:lnTo>
                  <a:lnTo>
                    <a:pt x="3288565" y="994556"/>
                  </a:lnTo>
                  <a:lnTo>
                    <a:pt x="3246853" y="1012398"/>
                  </a:lnTo>
                  <a:lnTo>
                    <a:pt x="3204874" y="1029508"/>
                  </a:lnTo>
                  <a:lnTo>
                    <a:pt x="3162639" y="1045886"/>
                  </a:lnTo>
                  <a:lnTo>
                    <a:pt x="3120160" y="1061528"/>
                  </a:lnTo>
                  <a:lnTo>
                    <a:pt x="3077445" y="1076433"/>
                  </a:lnTo>
                  <a:lnTo>
                    <a:pt x="3034507" y="1090599"/>
                  </a:lnTo>
                  <a:lnTo>
                    <a:pt x="2991354" y="1104026"/>
                  </a:lnTo>
                  <a:lnTo>
                    <a:pt x="2947999" y="1116711"/>
                  </a:lnTo>
                  <a:lnTo>
                    <a:pt x="2904450" y="1128652"/>
                  </a:lnTo>
                  <a:lnTo>
                    <a:pt x="2860719" y="1139848"/>
                  </a:lnTo>
                  <a:lnTo>
                    <a:pt x="2816816" y="1150298"/>
                  </a:lnTo>
                  <a:lnTo>
                    <a:pt x="2772751" y="1159999"/>
                  </a:lnTo>
                  <a:lnTo>
                    <a:pt x="2728536" y="1168950"/>
                  </a:lnTo>
                  <a:lnTo>
                    <a:pt x="2684180" y="1177150"/>
                  </a:lnTo>
                  <a:lnTo>
                    <a:pt x="2639693" y="1184596"/>
                  </a:lnTo>
                  <a:lnTo>
                    <a:pt x="2595087" y="1191286"/>
                  </a:lnTo>
                  <a:lnTo>
                    <a:pt x="2550372" y="1197221"/>
                  </a:lnTo>
                  <a:lnTo>
                    <a:pt x="2505558" y="1202396"/>
                  </a:lnTo>
                  <a:lnTo>
                    <a:pt x="2460656" y="1206812"/>
                  </a:lnTo>
                  <a:lnTo>
                    <a:pt x="2415676" y="1210466"/>
                  </a:lnTo>
                  <a:lnTo>
                    <a:pt x="2370629" y="1213357"/>
                  </a:lnTo>
                  <a:lnTo>
                    <a:pt x="2325525" y="1215483"/>
                  </a:lnTo>
                  <a:lnTo>
                    <a:pt x="2280374" y="1216842"/>
                  </a:lnTo>
                  <a:lnTo>
                    <a:pt x="2235187" y="1217433"/>
                  </a:lnTo>
                  <a:lnTo>
                    <a:pt x="2189975" y="1217254"/>
                  </a:lnTo>
                  <a:lnTo>
                    <a:pt x="2144748" y="1216303"/>
                  </a:lnTo>
                  <a:lnTo>
                    <a:pt x="2099516" y="1214579"/>
                  </a:lnTo>
                  <a:lnTo>
                    <a:pt x="2054290" y="1212079"/>
                  </a:lnTo>
                  <a:lnTo>
                    <a:pt x="2009080" y="1208804"/>
                  </a:lnTo>
                  <a:lnTo>
                    <a:pt x="1963897" y="1204750"/>
                  </a:lnTo>
                  <a:lnTo>
                    <a:pt x="1918751" y="1199916"/>
                  </a:lnTo>
                  <a:lnTo>
                    <a:pt x="1873653" y="1194300"/>
                  </a:lnTo>
                  <a:lnTo>
                    <a:pt x="1828613" y="1187901"/>
                  </a:lnTo>
                  <a:lnTo>
                    <a:pt x="1783642" y="1180717"/>
                  </a:lnTo>
                  <a:lnTo>
                    <a:pt x="1738749" y="1172747"/>
                  </a:lnTo>
                  <a:lnTo>
                    <a:pt x="1693947" y="1163989"/>
                  </a:lnTo>
                  <a:lnTo>
                    <a:pt x="1649244" y="1154440"/>
                  </a:lnTo>
                  <a:lnTo>
                    <a:pt x="1604652" y="1144100"/>
                  </a:lnTo>
                  <a:lnTo>
                    <a:pt x="1560180" y="1132967"/>
                  </a:lnTo>
                  <a:lnTo>
                    <a:pt x="1515840" y="1121039"/>
                  </a:lnTo>
                  <a:lnTo>
                    <a:pt x="1471642" y="1108314"/>
                  </a:lnTo>
                  <a:lnTo>
                    <a:pt x="1427596" y="1094791"/>
                  </a:lnTo>
                  <a:lnTo>
                    <a:pt x="1383713" y="1080468"/>
                  </a:lnTo>
                  <a:lnTo>
                    <a:pt x="1340003" y="1065344"/>
                  </a:lnTo>
                  <a:lnTo>
                    <a:pt x="1296477" y="1049417"/>
                  </a:lnTo>
                  <a:lnTo>
                    <a:pt x="1253145" y="1032684"/>
                  </a:lnTo>
                  <a:lnTo>
                    <a:pt x="1210017" y="1015146"/>
                  </a:lnTo>
                  <a:lnTo>
                    <a:pt x="1167105" y="996799"/>
                  </a:lnTo>
                  <a:lnTo>
                    <a:pt x="1124418" y="977642"/>
                  </a:lnTo>
                  <a:lnTo>
                    <a:pt x="1081967" y="957674"/>
                  </a:lnTo>
                  <a:lnTo>
                    <a:pt x="1039762" y="936892"/>
                  </a:lnTo>
                  <a:lnTo>
                    <a:pt x="997814" y="915296"/>
                  </a:lnTo>
                  <a:lnTo>
                    <a:pt x="956134" y="892884"/>
                  </a:lnTo>
                  <a:lnTo>
                    <a:pt x="914732" y="869653"/>
                  </a:lnTo>
                  <a:lnTo>
                    <a:pt x="873617" y="845603"/>
                  </a:lnTo>
                  <a:lnTo>
                    <a:pt x="832802" y="820731"/>
                  </a:lnTo>
                  <a:lnTo>
                    <a:pt x="792295" y="795036"/>
                  </a:lnTo>
                  <a:lnTo>
                    <a:pt x="752108" y="768516"/>
                  </a:lnTo>
                  <a:lnTo>
                    <a:pt x="712252" y="741170"/>
                  </a:lnTo>
                  <a:lnTo>
                    <a:pt x="672736" y="712996"/>
                  </a:lnTo>
                  <a:lnTo>
                    <a:pt x="633734" y="684113"/>
                  </a:lnTo>
                  <a:lnTo>
                    <a:pt x="595413" y="654650"/>
                  </a:lnTo>
                  <a:lnTo>
                    <a:pt x="557776" y="624617"/>
                  </a:lnTo>
                  <a:lnTo>
                    <a:pt x="520824" y="594024"/>
                  </a:lnTo>
                  <a:lnTo>
                    <a:pt x="484558" y="562883"/>
                  </a:lnTo>
                  <a:lnTo>
                    <a:pt x="448981" y="531204"/>
                  </a:lnTo>
                  <a:lnTo>
                    <a:pt x="414093" y="498996"/>
                  </a:lnTo>
                  <a:lnTo>
                    <a:pt x="379898" y="466272"/>
                  </a:lnTo>
                  <a:lnTo>
                    <a:pt x="346395" y="433040"/>
                  </a:lnTo>
                  <a:lnTo>
                    <a:pt x="313587" y="399312"/>
                  </a:lnTo>
                  <a:lnTo>
                    <a:pt x="281476" y="365097"/>
                  </a:lnTo>
                  <a:lnTo>
                    <a:pt x="250063" y="330407"/>
                  </a:lnTo>
                  <a:lnTo>
                    <a:pt x="219350" y="295252"/>
                  </a:lnTo>
                  <a:lnTo>
                    <a:pt x="189338" y="259643"/>
                  </a:lnTo>
                  <a:lnTo>
                    <a:pt x="160030" y="223589"/>
                  </a:lnTo>
                  <a:lnTo>
                    <a:pt x="131426" y="187101"/>
                  </a:lnTo>
                  <a:lnTo>
                    <a:pt x="103529" y="150190"/>
                  </a:lnTo>
                  <a:lnTo>
                    <a:pt x="76340" y="112867"/>
                  </a:lnTo>
                  <a:lnTo>
                    <a:pt x="49861" y="75141"/>
                  </a:lnTo>
                  <a:lnTo>
                    <a:pt x="24094" y="37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65315" y="243735"/>
              <a:ext cx="4435475" cy="1034415"/>
            </a:xfrm>
            <a:custGeom>
              <a:avLst/>
              <a:gdLst/>
              <a:ahLst/>
              <a:cxnLst/>
              <a:rect l="l" t="t" r="r" b="b"/>
              <a:pathLst>
                <a:path w="4435475" h="1034415">
                  <a:moveTo>
                    <a:pt x="4435322" y="0"/>
                  </a:moveTo>
                  <a:lnTo>
                    <a:pt x="4404178" y="36576"/>
                  </a:lnTo>
                  <a:lnTo>
                    <a:pt x="4372535" y="72519"/>
                  </a:lnTo>
                  <a:lnTo>
                    <a:pt x="4340404" y="107828"/>
                  </a:lnTo>
                  <a:lnTo>
                    <a:pt x="4307793" y="142500"/>
                  </a:lnTo>
                  <a:lnTo>
                    <a:pt x="4274711" y="176534"/>
                  </a:lnTo>
                  <a:lnTo>
                    <a:pt x="4241167" y="209930"/>
                  </a:lnTo>
                  <a:lnTo>
                    <a:pt x="4207168" y="242684"/>
                  </a:lnTo>
                  <a:lnTo>
                    <a:pt x="4172726" y="274797"/>
                  </a:lnTo>
                  <a:lnTo>
                    <a:pt x="4137847" y="306267"/>
                  </a:lnTo>
                  <a:lnTo>
                    <a:pt x="4102542" y="337092"/>
                  </a:lnTo>
                  <a:lnTo>
                    <a:pt x="4066818" y="367271"/>
                  </a:lnTo>
                  <a:lnTo>
                    <a:pt x="4030685" y="396802"/>
                  </a:lnTo>
                  <a:lnTo>
                    <a:pt x="3994151" y="425685"/>
                  </a:lnTo>
                  <a:lnTo>
                    <a:pt x="3957225" y="453917"/>
                  </a:lnTo>
                  <a:lnTo>
                    <a:pt x="3919917" y="481497"/>
                  </a:lnTo>
                  <a:lnTo>
                    <a:pt x="3882235" y="508425"/>
                  </a:lnTo>
                  <a:lnTo>
                    <a:pt x="3844187" y="534698"/>
                  </a:lnTo>
                  <a:lnTo>
                    <a:pt x="3805783" y="560315"/>
                  </a:lnTo>
                  <a:lnTo>
                    <a:pt x="3767031" y="585275"/>
                  </a:lnTo>
                  <a:lnTo>
                    <a:pt x="3727941" y="609576"/>
                  </a:lnTo>
                  <a:lnTo>
                    <a:pt x="3688520" y="633217"/>
                  </a:lnTo>
                  <a:lnTo>
                    <a:pt x="3648779" y="656196"/>
                  </a:lnTo>
                  <a:lnTo>
                    <a:pt x="3608725" y="678513"/>
                  </a:lnTo>
                  <a:lnTo>
                    <a:pt x="3568368" y="700165"/>
                  </a:lnTo>
                  <a:lnTo>
                    <a:pt x="3527716" y="721152"/>
                  </a:lnTo>
                  <a:lnTo>
                    <a:pt x="3486778" y="741471"/>
                  </a:lnTo>
                  <a:lnTo>
                    <a:pt x="3445563" y="761122"/>
                  </a:lnTo>
                  <a:lnTo>
                    <a:pt x="3404080" y="780103"/>
                  </a:lnTo>
                  <a:lnTo>
                    <a:pt x="3362338" y="798413"/>
                  </a:lnTo>
                  <a:lnTo>
                    <a:pt x="3320345" y="816050"/>
                  </a:lnTo>
                  <a:lnTo>
                    <a:pt x="3278111" y="833013"/>
                  </a:lnTo>
                  <a:lnTo>
                    <a:pt x="3235643" y="849301"/>
                  </a:lnTo>
                  <a:lnTo>
                    <a:pt x="3192952" y="864911"/>
                  </a:lnTo>
                  <a:lnTo>
                    <a:pt x="3150045" y="879844"/>
                  </a:lnTo>
                  <a:lnTo>
                    <a:pt x="3106932" y="894096"/>
                  </a:lnTo>
                  <a:lnTo>
                    <a:pt x="3063621" y="907668"/>
                  </a:lnTo>
                  <a:lnTo>
                    <a:pt x="3020122" y="920557"/>
                  </a:lnTo>
                  <a:lnTo>
                    <a:pt x="2976443" y="932762"/>
                  </a:lnTo>
                  <a:lnTo>
                    <a:pt x="2932592" y="944281"/>
                  </a:lnTo>
                  <a:lnTo>
                    <a:pt x="2888580" y="955115"/>
                  </a:lnTo>
                  <a:lnTo>
                    <a:pt x="2844413" y="965260"/>
                  </a:lnTo>
                  <a:lnTo>
                    <a:pt x="2800103" y="974715"/>
                  </a:lnTo>
                  <a:lnTo>
                    <a:pt x="2755656" y="983479"/>
                  </a:lnTo>
                  <a:lnTo>
                    <a:pt x="2711083" y="991552"/>
                  </a:lnTo>
                  <a:lnTo>
                    <a:pt x="2666391" y="998930"/>
                  </a:lnTo>
                  <a:lnTo>
                    <a:pt x="2621590" y="1005614"/>
                  </a:lnTo>
                  <a:lnTo>
                    <a:pt x="2576688" y="1011600"/>
                  </a:lnTo>
                  <a:lnTo>
                    <a:pt x="2531695" y="1016889"/>
                  </a:lnTo>
                  <a:lnTo>
                    <a:pt x="2486619" y="1021479"/>
                  </a:lnTo>
                  <a:lnTo>
                    <a:pt x="2441469" y="1025368"/>
                  </a:lnTo>
                  <a:lnTo>
                    <a:pt x="2396254" y="1028555"/>
                  </a:lnTo>
                  <a:lnTo>
                    <a:pt x="2350982" y="1031038"/>
                  </a:lnTo>
                  <a:lnTo>
                    <a:pt x="2305663" y="1032817"/>
                  </a:lnTo>
                  <a:lnTo>
                    <a:pt x="2260305" y="1033889"/>
                  </a:lnTo>
                  <a:lnTo>
                    <a:pt x="2214917" y="1034253"/>
                  </a:lnTo>
                  <a:lnTo>
                    <a:pt x="2169509" y="1033908"/>
                  </a:lnTo>
                  <a:lnTo>
                    <a:pt x="2124088" y="1032853"/>
                  </a:lnTo>
                  <a:lnTo>
                    <a:pt x="2078663" y="1031086"/>
                  </a:lnTo>
                  <a:lnTo>
                    <a:pt x="2033244" y="1028605"/>
                  </a:lnTo>
                  <a:lnTo>
                    <a:pt x="1987839" y="1025410"/>
                  </a:lnTo>
                  <a:lnTo>
                    <a:pt x="1942457" y="1021498"/>
                  </a:lnTo>
                  <a:lnTo>
                    <a:pt x="1897107" y="1016870"/>
                  </a:lnTo>
                  <a:lnTo>
                    <a:pt x="1851798" y="1011522"/>
                  </a:lnTo>
                  <a:lnTo>
                    <a:pt x="1806538" y="1005454"/>
                  </a:lnTo>
                  <a:lnTo>
                    <a:pt x="1761337" y="998664"/>
                  </a:lnTo>
                  <a:lnTo>
                    <a:pt x="1716203" y="991151"/>
                  </a:lnTo>
                  <a:lnTo>
                    <a:pt x="1671144" y="982913"/>
                  </a:lnTo>
                  <a:lnTo>
                    <a:pt x="1626171" y="973950"/>
                  </a:lnTo>
                  <a:lnTo>
                    <a:pt x="1581291" y="964259"/>
                  </a:lnTo>
                  <a:lnTo>
                    <a:pt x="1536514" y="953839"/>
                  </a:lnTo>
                  <a:lnTo>
                    <a:pt x="1491848" y="942690"/>
                  </a:lnTo>
                  <a:lnTo>
                    <a:pt x="1447302" y="930808"/>
                  </a:lnTo>
                  <a:lnTo>
                    <a:pt x="1402885" y="918194"/>
                  </a:lnTo>
                  <a:lnTo>
                    <a:pt x="1358606" y="904846"/>
                  </a:lnTo>
                  <a:lnTo>
                    <a:pt x="1314474" y="890762"/>
                  </a:lnTo>
                  <a:lnTo>
                    <a:pt x="1270497" y="875940"/>
                  </a:lnTo>
                  <a:lnTo>
                    <a:pt x="1226684" y="860380"/>
                  </a:lnTo>
                  <a:lnTo>
                    <a:pt x="1183044" y="844081"/>
                  </a:lnTo>
                  <a:lnTo>
                    <a:pt x="1139586" y="827039"/>
                  </a:lnTo>
                  <a:lnTo>
                    <a:pt x="1096319" y="809255"/>
                  </a:lnTo>
                  <a:lnTo>
                    <a:pt x="1053252" y="790727"/>
                  </a:lnTo>
                  <a:lnTo>
                    <a:pt x="1010393" y="771454"/>
                  </a:lnTo>
                  <a:lnTo>
                    <a:pt x="967751" y="751433"/>
                  </a:lnTo>
                  <a:lnTo>
                    <a:pt x="925335" y="730665"/>
                  </a:lnTo>
                  <a:lnTo>
                    <a:pt x="883154" y="709146"/>
                  </a:lnTo>
                  <a:lnTo>
                    <a:pt x="841216" y="686876"/>
                  </a:lnTo>
                  <a:lnTo>
                    <a:pt x="799531" y="663854"/>
                  </a:lnTo>
                  <a:lnTo>
                    <a:pt x="758108" y="640078"/>
                  </a:lnTo>
                  <a:lnTo>
                    <a:pt x="716954" y="615546"/>
                  </a:lnTo>
                  <a:lnTo>
                    <a:pt x="676080" y="590258"/>
                  </a:lnTo>
                  <a:lnTo>
                    <a:pt x="635493" y="564211"/>
                  </a:lnTo>
                  <a:lnTo>
                    <a:pt x="595203" y="537405"/>
                  </a:lnTo>
                  <a:lnTo>
                    <a:pt x="555219" y="509838"/>
                  </a:lnTo>
                  <a:lnTo>
                    <a:pt x="515548" y="481509"/>
                  </a:lnTo>
                  <a:lnTo>
                    <a:pt x="352723" y="346620"/>
                  </a:lnTo>
                  <a:lnTo>
                    <a:pt x="184645" y="188043"/>
                  </a:lnTo>
                  <a:lnTo>
                    <a:pt x="53131" y="56039"/>
                  </a:lnTo>
                  <a:lnTo>
                    <a:pt x="0" y="869"/>
                  </a:lnTo>
                  <a:lnTo>
                    <a:pt x="4435322" y="0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285" y="1853821"/>
            <a:ext cx="6199305" cy="61976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94355" y="147614"/>
            <a:ext cx="2552699" cy="23526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20411" y="1815076"/>
            <a:ext cx="2080624" cy="198119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6825766" y="6895644"/>
            <a:ext cx="1462405" cy="3391535"/>
            <a:chOff x="16825766" y="6895644"/>
            <a:chExt cx="1462405" cy="3391535"/>
          </a:xfrm>
        </p:grpSpPr>
        <p:sp>
          <p:nvSpPr>
            <p:cNvPr id="21" name="object 21"/>
            <p:cNvSpPr/>
            <p:nvPr/>
          </p:nvSpPr>
          <p:spPr>
            <a:xfrm>
              <a:off x="16835291" y="7592260"/>
              <a:ext cx="1270635" cy="1266825"/>
            </a:xfrm>
            <a:custGeom>
              <a:avLst/>
              <a:gdLst/>
              <a:ahLst/>
              <a:cxnLst/>
              <a:rect l="l" t="t" r="r" b="b"/>
              <a:pathLst>
                <a:path w="1270634" h="1266825">
                  <a:moveTo>
                    <a:pt x="1270093" y="580190"/>
                  </a:moveTo>
                  <a:lnTo>
                    <a:pt x="582092" y="1266699"/>
                  </a:lnTo>
                  <a:lnTo>
                    <a:pt x="0" y="686489"/>
                  </a:lnTo>
                  <a:lnTo>
                    <a:pt x="688001" y="0"/>
                  </a:lnTo>
                  <a:lnTo>
                    <a:pt x="1270093" y="580190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524932" y="6904175"/>
              <a:ext cx="763270" cy="1266825"/>
            </a:xfrm>
            <a:custGeom>
              <a:avLst/>
              <a:gdLst/>
              <a:ahLst/>
              <a:cxnLst/>
              <a:rect l="l" t="t" r="r" b="b"/>
              <a:pathLst>
                <a:path w="763269" h="1266825">
                  <a:moveTo>
                    <a:pt x="763067" y="74820"/>
                  </a:moveTo>
                  <a:lnTo>
                    <a:pt x="763067" y="1086117"/>
                  </a:lnTo>
                  <a:lnTo>
                    <a:pt x="582092" y="1266699"/>
                  </a:lnTo>
                  <a:lnTo>
                    <a:pt x="0" y="686509"/>
                  </a:lnTo>
                  <a:lnTo>
                    <a:pt x="688001" y="0"/>
                  </a:lnTo>
                  <a:lnTo>
                    <a:pt x="763067" y="74820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844345" y="6895644"/>
              <a:ext cx="1267460" cy="1268730"/>
            </a:xfrm>
            <a:custGeom>
              <a:avLst/>
              <a:gdLst/>
              <a:ahLst/>
              <a:cxnLst/>
              <a:rect l="l" t="t" r="r" b="b"/>
              <a:pathLst>
                <a:path w="1267459" h="1268729">
                  <a:moveTo>
                    <a:pt x="1267435" y="701458"/>
                  </a:moveTo>
                  <a:lnTo>
                    <a:pt x="672651" y="1268713"/>
                  </a:lnTo>
                  <a:lnTo>
                    <a:pt x="0" y="567254"/>
                  </a:lnTo>
                  <a:lnTo>
                    <a:pt x="594783" y="0"/>
                  </a:lnTo>
                  <a:lnTo>
                    <a:pt x="1267435" y="701458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25761" y="7598765"/>
              <a:ext cx="1462405" cy="2688590"/>
            </a:xfrm>
            <a:custGeom>
              <a:avLst/>
              <a:gdLst/>
              <a:ahLst/>
              <a:cxnLst/>
              <a:rect l="l" t="t" r="r" b="b"/>
              <a:pathLst>
                <a:path w="1462405" h="2688590">
                  <a:moveTo>
                    <a:pt x="1270088" y="2451582"/>
                  </a:moveTo>
                  <a:lnTo>
                    <a:pt x="687997" y="1871383"/>
                  </a:lnTo>
                  <a:lnTo>
                    <a:pt x="0" y="2557881"/>
                  </a:lnTo>
                  <a:lnTo>
                    <a:pt x="130784" y="2688234"/>
                  </a:lnTo>
                  <a:lnTo>
                    <a:pt x="1032916" y="2688234"/>
                  </a:lnTo>
                  <a:lnTo>
                    <a:pt x="1270088" y="2451582"/>
                  </a:lnTo>
                  <a:close/>
                </a:path>
                <a:path w="1462405" h="2688590">
                  <a:moveTo>
                    <a:pt x="1462227" y="182168"/>
                  </a:moveTo>
                  <a:lnTo>
                    <a:pt x="1287551" y="0"/>
                  </a:lnTo>
                  <a:lnTo>
                    <a:pt x="692772" y="567270"/>
                  </a:lnTo>
                  <a:lnTo>
                    <a:pt x="1365427" y="1268730"/>
                  </a:lnTo>
                  <a:lnTo>
                    <a:pt x="1462227" y="1176401"/>
                  </a:lnTo>
                  <a:lnTo>
                    <a:pt x="1462227" y="182168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515407" y="8782062"/>
              <a:ext cx="772795" cy="1266825"/>
            </a:xfrm>
            <a:custGeom>
              <a:avLst/>
              <a:gdLst/>
              <a:ahLst/>
              <a:cxnLst/>
              <a:rect l="l" t="t" r="r" b="b"/>
              <a:pathLst>
                <a:path w="772794" h="1266825">
                  <a:moveTo>
                    <a:pt x="772592" y="84314"/>
                  </a:moveTo>
                  <a:lnTo>
                    <a:pt x="772592" y="1076613"/>
                  </a:lnTo>
                  <a:lnTo>
                    <a:pt x="582092" y="1266699"/>
                  </a:lnTo>
                  <a:lnTo>
                    <a:pt x="0" y="686509"/>
                  </a:lnTo>
                  <a:lnTo>
                    <a:pt x="688001" y="0"/>
                  </a:lnTo>
                  <a:lnTo>
                    <a:pt x="772592" y="84314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834820" y="8773532"/>
              <a:ext cx="1267460" cy="1268730"/>
            </a:xfrm>
            <a:custGeom>
              <a:avLst/>
              <a:gdLst/>
              <a:ahLst/>
              <a:cxnLst/>
              <a:rect l="l" t="t" r="r" b="b"/>
              <a:pathLst>
                <a:path w="1267459" h="1268729">
                  <a:moveTo>
                    <a:pt x="1267435" y="701458"/>
                  </a:moveTo>
                  <a:lnTo>
                    <a:pt x="672651" y="1268713"/>
                  </a:lnTo>
                  <a:lnTo>
                    <a:pt x="0" y="567254"/>
                  </a:lnTo>
                  <a:lnTo>
                    <a:pt x="594783" y="0"/>
                  </a:lnTo>
                  <a:lnTo>
                    <a:pt x="1267435" y="701458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09011" y="9476645"/>
              <a:ext cx="779145" cy="810895"/>
            </a:xfrm>
            <a:custGeom>
              <a:avLst/>
              <a:gdLst/>
              <a:ahLst/>
              <a:cxnLst/>
              <a:rect l="l" t="t" r="r" b="b"/>
              <a:pathLst>
                <a:path w="779144" h="810895">
                  <a:moveTo>
                    <a:pt x="778987" y="192098"/>
                  </a:moveTo>
                  <a:lnTo>
                    <a:pt x="233097" y="810354"/>
                  </a:lnTo>
                  <a:lnTo>
                    <a:pt x="0" y="567274"/>
                  </a:lnTo>
                  <a:lnTo>
                    <a:pt x="594783" y="0"/>
                  </a:lnTo>
                  <a:lnTo>
                    <a:pt x="778987" y="192098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497432" y="6785209"/>
            <a:ext cx="845375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200" dirty="0">
                <a:latin typeface="Trebuchet MS"/>
                <a:cs typeface="Trebuchet MS"/>
              </a:rPr>
              <a:t>H</a:t>
            </a:r>
            <a:r>
              <a:rPr sz="3700" b="1" spc="-380" dirty="0">
                <a:latin typeface="Trebuchet MS"/>
                <a:cs typeface="Trebuchet MS"/>
              </a:rPr>
              <a:t>E</a:t>
            </a:r>
            <a:r>
              <a:rPr sz="3700" b="1" spc="-80" dirty="0">
                <a:latin typeface="Trebuchet MS"/>
                <a:cs typeface="Trebuchet MS"/>
              </a:rPr>
              <a:t>M</a:t>
            </a:r>
            <a:r>
              <a:rPr sz="3700" b="1" spc="-60" dirty="0">
                <a:latin typeface="Trebuchet MS"/>
                <a:cs typeface="Trebuchet MS"/>
              </a:rPr>
              <a:t>P</a:t>
            </a:r>
            <a:r>
              <a:rPr sz="3700" b="1" spc="-15" dirty="0">
                <a:latin typeface="Trebuchet MS"/>
                <a:cs typeface="Trebuchet MS"/>
              </a:rPr>
              <a:t> </a:t>
            </a:r>
            <a:r>
              <a:rPr sz="3700" b="1" spc="-260" dirty="0">
                <a:latin typeface="Trebuchet MS"/>
                <a:cs typeface="Trebuchet MS"/>
              </a:rPr>
              <a:t>G</a:t>
            </a:r>
            <a:r>
              <a:rPr sz="3700" b="1" spc="-360" dirty="0">
                <a:latin typeface="Trebuchet MS"/>
                <a:cs typeface="Trebuchet MS"/>
              </a:rPr>
              <a:t>OO</a:t>
            </a:r>
            <a:r>
              <a:rPr sz="3700" b="1" spc="-135" dirty="0">
                <a:latin typeface="Trebuchet MS"/>
                <a:cs typeface="Trebuchet MS"/>
              </a:rPr>
              <a:t>D</a:t>
            </a:r>
            <a:r>
              <a:rPr sz="3700" b="1" spc="10" dirty="0">
                <a:latin typeface="Trebuchet MS"/>
                <a:cs typeface="Trebuchet MS"/>
              </a:rPr>
              <a:t>S</a:t>
            </a:r>
            <a:r>
              <a:rPr sz="3700" b="1" spc="-15" dirty="0">
                <a:latin typeface="Trebuchet MS"/>
                <a:cs typeface="Trebuchet MS"/>
              </a:rPr>
              <a:t> </a:t>
            </a:r>
            <a:r>
              <a:rPr sz="3700" b="1" spc="-480" dirty="0">
                <a:latin typeface="Trebuchet MS"/>
                <a:cs typeface="Trebuchet MS"/>
              </a:rPr>
              <a:t>F</a:t>
            </a:r>
            <a:r>
              <a:rPr sz="3700" b="1" spc="-360" dirty="0">
                <a:latin typeface="Trebuchet MS"/>
                <a:cs typeface="Trebuchet MS"/>
              </a:rPr>
              <a:t>O</a:t>
            </a:r>
            <a:r>
              <a:rPr sz="3700" b="1" spc="-45" dirty="0">
                <a:latin typeface="Trebuchet MS"/>
                <a:cs typeface="Trebuchet MS"/>
              </a:rPr>
              <a:t>R</a:t>
            </a:r>
            <a:r>
              <a:rPr sz="3700" b="1" spc="-15" dirty="0">
                <a:latin typeface="Trebuchet MS"/>
                <a:cs typeface="Trebuchet MS"/>
              </a:rPr>
              <a:t> </a:t>
            </a:r>
            <a:r>
              <a:rPr sz="3700" b="1" spc="-380" dirty="0">
                <a:latin typeface="Trebuchet MS"/>
                <a:cs typeface="Trebuchet MS"/>
              </a:rPr>
              <a:t>E</a:t>
            </a:r>
            <a:r>
              <a:rPr sz="3700" b="1" spc="-280" dirty="0">
                <a:latin typeface="Trebuchet MS"/>
                <a:cs typeface="Trebuchet MS"/>
              </a:rPr>
              <a:t>V</a:t>
            </a:r>
            <a:r>
              <a:rPr sz="3700" b="1" spc="-380" dirty="0">
                <a:latin typeface="Trebuchet MS"/>
                <a:cs typeface="Trebuchet MS"/>
              </a:rPr>
              <a:t>E</a:t>
            </a:r>
            <a:r>
              <a:rPr sz="3700" b="1" spc="30" dirty="0">
                <a:latin typeface="Trebuchet MS"/>
                <a:cs typeface="Trebuchet MS"/>
              </a:rPr>
              <a:t>R</a:t>
            </a:r>
            <a:r>
              <a:rPr sz="3700" b="1" spc="-370" dirty="0">
                <a:latin typeface="Trebuchet MS"/>
                <a:cs typeface="Trebuchet MS"/>
              </a:rPr>
              <a:t>Y</a:t>
            </a:r>
            <a:r>
              <a:rPr sz="3700" b="1" spc="-360" dirty="0">
                <a:latin typeface="Trebuchet MS"/>
                <a:cs typeface="Trebuchet MS"/>
              </a:rPr>
              <a:t>O</a:t>
            </a:r>
            <a:r>
              <a:rPr sz="3700" b="1" spc="-320" dirty="0">
                <a:latin typeface="Trebuchet MS"/>
                <a:cs typeface="Trebuchet MS"/>
              </a:rPr>
              <a:t>N</a:t>
            </a:r>
            <a:r>
              <a:rPr sz="3700" b="1" spc="-455" dirty="0">
                <a:latin typeface="Trebuchet MS"/>
                <a:cs typeface="Trebuchet MS"/>
              </a:rPr>
              <a:t>E</a:t>
            </a:r>
            <a:r>
              <a:rPr sz="3700" b="1" spc="-15" dirty="0">
                <a:latin typeface="Trebuchet MS"/>
                <a:cs typeface="Trebuchet MS"/>
              </a:rPr>
              <a:t> </a:t>
            </a:r>
            <a:r>
              <a:rPr sz="3700" b="1" spc="155" dirty="0">
                <a:latin typeface="Trebuchet MS"/>
                <a:cs typeface="Trebuchet MS"/>
              </a:rPr>
              <a:t>I</a:t>
            </a:r>
            <a:r>
              <a:rPr sz="3700" b="1" spc="-395" dirty="0">
                <a:latin typeface="Trebuchet MS"/>
                <a:cs typeface="Trebuchet MS"/>
              </a:rPr>
              <a:t>N</a:t>
            </a:r>
            <a:r>
              <a:rPr sz="3700" b="1" spc="-15" dirty="0">
                <a:latin typeface="Trebuchet MS"/>
                <a:cs typeface="Trebuchet MS"/>
              </a:rPr>
              <a:t> </a:t>
            </a:r>
            <a:r>
              <a:rPr sz="3700" b="1" spc="-370" dirty="0">
                <a:latin typeface="Trebuchet MS"/>
                <a:cs typeface="Trebuchet MS"/>
              </a:rPr>
              <a:t>Y</a:t>
            </a:r>
            <a:r>
              <a:rPr sz="3700" b="1" spc="-360" dirty="0">
                <a:latin typeface="Trebuchet MS"/>
                <a:cs typeface="Trebuchet MS"/>
              </a:rPr>
              <a:t>O</a:t>
            </a:r>
            <a:r>
              <a:rPr sz="3700" b="1" spc="-260" dirty="0">
                <a:latin typeface="Trebuchet MS"/>
                <a:cs typeface="Trebuchet MS"/>
              </a:rPr>
              <a:t>U</a:t>
            </a:r>
            <a:r>
              <a:rPr sz="3700" b="1" spc="-45" dirty="0">
                <a:latin typeface="Trebuchet MS"/>
                <a:cs typeface="Trebuchet MS"/>
              </a:rPr>
              <a:t>R</a:t>
            </a:r>
            <a:r>
              <a:rPr sz="3700" b="1" spc="-15" dirty="0">
                <a:latin typeface="Trebuchet MS"/>
                <a:cs typeface="Trebuchet MS"/>
              </a:rPr>
              <a:t> </a:t>
            </a:r>
            <a:r>
              <a:rPr sz="3700" b="1" spc="-335" dirty="0">
                <a:latin typeface="Trebuchet MS"/>
                <a:cs typeface="Trebuchet MS"/>
              </a:rPr>
              <a:t>L</a:t>
            </a:r>
            <a:r>
              <a:rPr sz="3700" b="1" spc="155" dirty="0">
                <a:latin typeface="Trebuchet MS"/>
                <a:cs typeface="Trebuchet MS"/>
              </a:rPr>
              <a:t>I</a:t>
            </a:r>
            <a:r>
              <a:rPr sz="3700" b="1" spc="-480" dirty="0">
                <a:latin typeface="Trebuchet MS"/>
                <a:cs typeface="Trebuchet MS"/>
              </a:rPr>
              <a:t>F</a:t>
            </a:r>
            <a:r>
              <a:rPr sz="3700" b="1" spc="-455" dirty="0">
                <a:latin typeface="Trebuchet MS"/>
                <a:cs typeface="Trebuchet MS"/>
              </a:rPr>
              <a:t>E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97432" y="4059639"/>
            <a:ext cx="9128760" cy="241427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 marR="5080">
              <a:lnSpc>
                <a:spcPts val="8610"/>
              </a:lnSpc>
              <a:spcBef>
                <a:spcPts val="1710"/>
              </a:spcBef>
            </a:pPr>
            <a:r>
              <a:rPr sz="8500" b="1" spc="275" dirty="0">
                <a:solidFill>
                  <a:srgbClr val="0A3159"/>
                </a:solidFill>
                <a:latin typeface="Trebuchet MS"/>
                <a:cs typeface="Trebuchet MS"/>
              </a:rPr>
              <a:t>TOP-QUALITY </a:t>
            </a:r>
            <a:r>
              <a:rPr sz="8500" b="1" spc="280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8500" b="1" spc="555" dirty="0">
                <a:solidFill>
                  <a:srgbClr val="0C919A"/>
                </a:solidFill>
                <a:latin typeface="Trebuchet MS"/>
                <a:cs typeface="Trebuchet MS"/>
              </a:rPr>
              <a:t>H</a:t>
            </a:r>
            <a:r>
              <a:rPr sz="8500" b="1" spc="229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8500" b="1" spc="919" dirty="0">
                <a:solidFill>
                  <a:srgbClr val="0C919A"/>
                </a:solidFill>
                <a:latin typeface="Trebuchet MS"/>
                <a:cs typeface="Trebuchet MS"/>
              </a:rPr>
              <a:t>M</a:t>
            </a:r>
            <a:r>
              <a:rPr sz="8500" b="1" spc="280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8500" b="1" spc="-65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8500" b="1" spc="275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8500" b="1" spc="630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8500" b="1" spc="19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8500" b="1" spc="625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8500" b="1" spc="530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8500" b="1" spc="360" dirty="0">
                <a:solidFill>
                  <a:srgbClr val="0C919A"/>
                </a:solidFill>
                <a:latin typeface="Trebuchet MS"/>
                <a:cs typeface="Trebuchet MS"/>
              </a:rPr>
              <a:t>C</a:t>
            </a:r>
            <a:r>
              <a:rPr sz="8500" b="1" spc="95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8500" b="1" spc="894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endParaRPr sz="8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92449" y="1020241"/>
            <a:ext cx="495300" cy="579755"/>
          </a:xfrm>
          <a:custGeom>
            <a:avLst/>
            <a:gdLst/>
            <a:ahLst/>
            <a:cxnLst/>
            <a:rect l="l" t="t" r="r" b="b"/>
            <a:pathLst>
              <a:path w="495300" h="579755">
                <a:moveTo>
                  <a:pt x="208178" y="540727"/>
                </a:moveTo>
                <a:lnTo>
                  <a:pt x="201295" y="501332"/>
                </a:lnTo>
                <a:lnTo>
                  <a:pt x="82245" y="379298"/>
                </a:lnTo>
                <a:lnTo>
                  <a:pt x="73291" y="373621"/>
                </a:lnTo>
                <a:lnTo>
                  <a:pt x="67945" y="373621"/>
                </a:lnTo>
                <a:lnTo>
                  <a:pt x="59944" y="375221"/>
                </a:lnTo>
                <a:lnTo>
                  <a:pt x="53390" y="379564"/>
                </a:lnTo>
                <a:lnTo>
                  <a:pt x="48983" y="386003"/>
                </a:lnTo>
                <a:lnTo>
                  <a:pt x="47358" y="393877"/>
                </a:lnTo>
                <a:lnTo>
                  <a:pt x="47358" y="398729"/>
                </a:lnTo>
                <a:lnTo>
                  <a:pt x="49085" y="403415"/>
                </a:lnTo>
                <a:lnTo>
                  <a:pt x="52260" y="407098"/>
                </a:lnTo>
                <a:lnTo>
                  <a:pt x="104559" y="462419"/>
                </a:lnTo>
                <a:lnTo>
                  <a:pt x="107937" y="466344"/>
                </a:lnTo>
                <a:lnTo>
                  <a:pt x="113677" y="473735"/>
                </a:lnTo>
                <a:lnTo>
                  <a:pt x="118059" y="487502"/>
                </a:lnTo>
                <a:lnTo>
                  <a:pt x="118491" y="492099"/>
                </a:lnTo>
                <a:lnTo>
                  <a:pt x="118592" y="497357"/>
                </a:lnTo>
                <a:lnTo>
                  <a:pt x="101765" y="497357"/>
                </a:lnTo>
                <a:lnTo>
                  <a:pt x="101688" y="493598"/>
                </a:lnTo>
                <a:lnTo>
                  <a:pt x="101409" y="490601"/>
                </a:lnTo>
                <a:lnTo>
                  <a:pt x="98869" y="482561"/>
                </a:lnTo>
                <a:lnTo>
                  <a:pt x="95580" y="477875"/>
                </a:lnTo>
                <a:lnTo>
                  <a:pt x="93103" y="474865"/>
                </a:lnTo>
                <a:lnTo>
                  <a:pt x="40017" y="417322"/>
                </a:lnTo>
                <a:lnTo>
                  <a:pt x="35585" y="411988"/>
                </a:lnTo>
                <a:lnTo>
                  <a:pt x="32346" y="406069"/>
                </a:lnTo>
                <a:lnTo>
                  <a:pt x="30365" y="399694"/>
                </a:lnTo>
                <a:lnTo>
                  <a:pt x="29692" y="393014"/>
                </a:lnTo>
                <a:lnTo>
                  <a:pt x="31203" y="383120"/>
                </a:lnTo>
                <a:lnTo>
                  <a:pt x="35534" y="374116"/>
                </a:lnTo>
                <a:lnTo>
                  <a:pt x="42443" y="366509"/>
                </a:lnTo>
                <a:lnTo>
                  <a:pt x="51650" y="360781"/>
                </a:lnTo>
                <a:lnTo>
                  <a:pt x="51650" y="261962"/>
                </a:lnTo>
                <a:lnTo>
                  <a:pt x="49606" y="252082"/>
                </a:lnTo>
                <a:lnTo>
                  <a:pt x="44056" y="243992"/>
                </a:lnTo>
                <a:lnTo>
                  <a:pt x="35814" y="238531"/>
                </a:lnTo>
                <a:lnTo>
                  <a:pt x="25742" y="236537"/>
                </a:lnTo>
                <a:lnTo>
                  <a:pt x="15709" y="238531"/>
                </a:lnTo>
                <a:lnTo>
                  <a:pt x="7531" y="243992"/>
                </a:lnTo>
                <a:lnTo>
                  <a:pt x="2019" y="252082"/>
                </a:lnTo>
                <a:lnTo>
                  <a:pt x="0" y="261962"/>
                </a:lnTo>
                <a:lnTo>
                  <a:pt x="0" y="397281"/>
                </a:lnTo>
                <a:lnTo>
                  <a:pt x="10909" y="436905"/>
                </a:lnTo>
                <a:lnTo>
                  <a:pt x="104495" y="537794"/>
                </a:lnTo>
                <a:lnTo>
                  <a:pt x="109728" y="543598"/>
                </a:lnTo>
                <a:lnTo>
                  <a:pt x="112953" y="549503"/>
                </a:lnTo>
                <a:lnTo>
                  <a:pt x="114592" y="555904"/>
                </a:lnTo>
                <a:lnTo>
                  <a:pt x="115049" y="563245"/>
                </a:lnTo>
                <a:lnTo>
                  <a:pt x="115049" y="579551"/>
                </a:lnTo>
                <a:lnTo>
                  <a:pt x="208064" y="579551"/>
                </a:lnTo>
                <a:lnTo>
                  <a:pt x="208178" y="540727"/>
                </a:lnTo>
                <a:close/>
              </a:path>
              <a:path w="495300" h="579755">
                <a:moveTo>
                  <a:pt x="396227" y="89598"/>
                </a:moveTo>
                <a:lnTo>
                  <a:pt x="305371" y="89598"/>
                </a:lnTo>
                <a:lnTo>
                  <a:pt x="305371" y="0"/>
                </a:lnTo>
                <a:lnTo>
                  <a:pt x="189750" y="0"/>
                </a:lnTo>
                <a:lnTo>
                  <a:pt x="189750" y="89598"/>
                </a:lnTo>
                <a:lnTo>
                  <a:pt x="98907" y="89598"/>
                </a:lnTo>
                <a:lnTo>
                  <a:pt x="98907" y="204444"/>
                </a:lnTo>
                <a:lnTo>
                  <a:pt x="189750" y="204444"/>
                </a:lnTo>
                <a:lnTo>
                  <a:pt x="189750" y="294055"/>
                </a:lnTo>
                <a:lnTo>
                  <a:pt x="305371" y="294055"/>
                </a:lnTo>
                <a:lnTo>
                  <a:pt x="305371" y="204444"/>
                </a:lnTo>
                <a:lnTo>
                  <a:pt x="396227" y="204444"/>
                </a:lnTo>
                <a:lnTo>
                  <a:pt x="396227" y="89598"/>
                </a:lnTo>
                <a:close/>
              </a:path>
              <a:path w="495300" h="579755">
                <a:moveTo>
                  <a:pt x="495109" y="261962"/>
                </a:moveTo>
                <a:lnTo>
                  <a:pt x="493090" y="252082"/>
                </a:lnTo>
                <a:lnTo>
                  <a:pt x="487565" y="243992"/>
                </a:lnTo>
                <a:lnTo>
                  <a:pt x="479386" y="238531"/>
                </a:lnTo>
                <a:lnTo>
                  <a:pt x="469366" y="236537"/>
                </a:lnTo>
                <a:lnTo>
                  <a:pt x="459295" y="238531"/>
                </a:lnTo>
                <a:lnTo>
                  <a:pt x="451053" y="243992"/>
                </a:lnTo>
                <a:lnTo>
                  <a:pt x="445503" y="252082"/>
                </a:lnTo>
                <a:lnTo>
                  <a:pt x="443458" y="261962"/>
                </a:lnTo>
                <a:lnTo>
                  <a:pt x="443458" y="360781"/>
                </a:lnTo>
                <a:lnTo>
                  <a:pt x="452666" y="366509"/>
                </a:lnTo>
                <a:lnTo>
                  <a:pt x="459562" y="374116"/>
                </a:lnTo>
                <a:lnTo>
                  <a:pt x="463905" y="383120"/>
                </a:lnTo>
                <a:lnTo>
                  <a:pt x="465416" y="393026"/>
                </a:lnTo>
                <a:lnTo>
                  <a:pt x="464743" y="399694"/>
                </a:lnTo>
                <a:lnTo>
                  <a:pt x="462762" y="406069"/>
                </a:lnTo>
                <a:lnTo>
                  <a:pt x="459524" y="411988"/>
                </a:lnTo>
                <a:lnTo>
                  <a:pt x="455091" y="417322"/>
                </a:lnTo>
                <a:lnTo>
                  <a:pt x="401993" y="474853"/>
                </a:lnTo>
                <a:lnTo>
                  <a:pt x="399529" y="477875"/>
                </a:lnTo>
                <a:lnTo>
                  <a:pt x="396240" y="482574"/>
                </a:lnTo>
                <a:lnTo>
                  <a:pt x="394703" y="487502"/>
                </a:lnTo>
                <a:lnTo>
                  <a:pt x="393687" y="490601"/>
                </a:lnTo>
                <a:lnTo>
                  <a:pt x="393420" y="493610"/>
                </a:lnTo>
                <a:lnTo>
                  <a:pt x="393344" y="497344"/>
                </a:lnTo>
                <a:lnTo>
                  <a:pt x="376516" y="497344"/>
                </a:lnTo>
                <a:lnTo>
                  <a:pt x="376593" y="492099"/>
                </a:lnTo>
                <a:lnTo>
                  <a:pt x="377037" y="487502"/>
                </a:lnTo>
                <a:lnTo>
                  <a:pt x="378587" y="482803"/>
                </a:lnTo>
                <a:lnTo>
                  <a:pt x="381431" y="473748"/>
                </a:lnTo>
                <a:lnTo>
                  <a:pt x="387172" y="466344"/>
                </a:lnTo>
                <a:lnTo>
                  <a:pt x="390550" y="462419"/>
                </a:lnTo>
                <a:lnTo>
                  <a:pt x="442836" y="407085"/>
                </a:lnTo>
                <a:lnTo>
                  <a:pt x="446011" y="403415"/>
                </a:lnTo>
                <a:lnTo>
                  <a:pt x="447738" y="398716"/>
                </a:lnTo>
                <a:lnTo>
                  <a:pt x="447738" y="393877"/>
                </a:lnTo>
                <a:lnTo>
                  <a:pt x="446125" y="385991"/>
                </a:lnTo>
                <a:lnTo>
                  <a:pt x="441706" y="379552"/>
                </a:lnTo>
                <a:lnTo>
                  <a:pt x="435178" y="375196"/>
                </a:lnTo>
                <a:lnTo>
                  <a:pt x="427177" y="373608"/>
                </a:lnTo>
                <a:lnTo>
                  <a:pt x="421805" y="373608"/>
                </a:lnTo>
                <a:lnTo>
                  <a:pt x="304457" y="486803"/>
                </a:lnTo>
                <a:lnTo>
                  <a:pt x="287045" y="528789"/>
                </a:lnTo>
                <a:lnTo>
                  <a:pt x="287058" y="579551"/>
                </a:lnTo>
                <a:lnTo>
                  <a:pt x="380047" y="579551"/>
                </a:lnTo>
                <a:lnTo>
                  <a:pt x="380047" y="563245"/>
                </a:lnTo>
                <a:lnTo>
                  <a:pt x="380504" y="555904"/>
                </a:lnTo>
                <a:lnTo>
                  <a:pt x="429171" y="497344"/>
                </a:lnTo>
                <a:lnTo>
                  <a:pt x="476059" y="448183"/>
                </a:lnTo>
                <a:lnTo>
                  <a:pt x="484200" y="436905"/>
                </a:lnTo>
                <a:lnTo>
                  <a:pt x="490169" y="424459"/>
                </a:lnTo>
                <a:lnTo>
                  <a:pt x="493852" y="411149"/>
                </a:lnTo>
                <a:lnTo>
                  <a:pt x="495109" y="397281"/>
                </a:lnTo>
                <a:lnTo>
                  <a:pt x="495109" y="261962"/>
                </a:lnTo>
                <a:close/>
              </a:path>
            </a:pathLst>
          </a:custGeom>
          <a:solidFill>
            <a:srgbClr val="0C67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801868" y="6967271"/>
            <a:ext cx="3486150" cy="3319779"/>
            <a:chOff x="14801868" y="6967271"/>
            <a:chExt cx="3486150" cy="3319779"/>
          </a:xfrm>
        </p:grpSpPr>
        <p:sp>
          <p:nvSpPr>
            <p:cNvPr id="4" name="object 4"/>
            <p:cNvSpPr/>
            <p:nvPr/>
          </p:nvSpPr>
          <p:spPr>
            <a:xfrm>
              <a:off x="14820373" y="6967271"/>
              <a:ext cx="2747645" cy="2743835"/>
            </a:xfrm>
            <a:custGeom>
              <a:avLst/>
              <a:gdLst/>
              <a:ahLst/>
              <a:cxnLst/>
              <a:rect l="l" t="t" r="r" b="b"/>
              <a:pathLst>
                <a:path w="2747644" h="2743834">
                  <a:moveTo>
                    <a:pt x="1489095" y="2743514"/>
                  </a:moveTo>
                  <a:lnTo>
                    <a:pt x="0" y="1257370"/>
                  </a:lnTo>
                  <a:lnTo>
                    <a:pt x="1258523" y="0"/>
                  </a:lnTo>
                  <a:lnTo>
                    <a:pt x="2747576" y="1486144"/>
                  </a:lnTo>
                  <a:lnTo>
                    <a:pt x="1489095" y="2743514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12884" y="8456955"/>
              <a:ext cx="1975485" cy="1830070"/>
            </a:xfrm>
            <a:custGeom>
              <a:avLst/>
              <a:gdLst/>
              <a:ahLst/>
              <a:cxnLst/>
              <a:rect l="l" t="t" r="r" b="b"/>
              <a:pathLst>
                <a:path w="1975484" h="1830070">
                  <a:moveTo>
                    <a:pt x="1975114" y="1830043"/>
                  </a:moveTo>
                  <a:lnTo>
                    <a:pt x="573810" y="1830043"/>
                  </a:lnTo>
                  <a:lnTo>
                    <a:pt x="0" y="1257370"/>
                  </a:lnTo>
                  <a:lnTo>
                    <a:pt x="1258480" y="0"/>
                  </a:lnTo>
                  <a:lnTo>
                    <a:pt x="1975114" y="715213"/>
                  </a:lnTo>
                  <a:lnTo>
                    <a:pt x="1975114" y="1830043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27022" y="6986828"/>
              <a:ext cx="1961514" cy="2738120"/>
            </a:xfrm>
            <a:custGeom>
              <a:avLst/>
              <a:gdLst/>
              <a:ahLst/>
              <a:cxnLst/>
              <a:rect l="l" t="t" r="r" b="b"/>
              <a:pathLst>
                <a:path w="1961515" h="2738120">
                  <a:moveTo>
                    <a:pt x="1230421" y="2737772"/>
                  </a:moveTo>
                  <a:lnTo>
                    <a:pt x="0" y="1452987"/>
                  </a:lnTo>
                  <a:lnTo>
                    <a:pt x="1521521" y="0"/>
                  </a:lnTo>
                  <a:lnTo>
                    <a:pt x="1960976" y="458871"/>
                  </a:lnTo>
                  <a:lnTo>
                    <a:pt x="1960976" y="2040123"/>
                  </a:lnTo>
                  <a:lnTo>
                    <a:pt x="1230421" y="2737772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01868" y="8443140"/>
              <a:ext cx="2752090" cy="1844039"/>
            </a:xfrm>
            <a:custGeom>
              <a:avLst/>
              <a:gdLst/>
              <a:ahLst/>
              <a:cxnLst/>
              <a:rect l="l" t="t" r="r" b="b"/>
              <a:pathLst>
                <a:path w="2752090" h="1844040">
                  <a:moveTo>
                    <a:pt x="2166525" y="1843858"/>
                  </a:moveTo>
                  <a:lnTo>
                    <a:pt x="374332" y="1843858"/>
                  </a:lnTo>
                  <a:lnTo>
                    <a:pt x="0" y="1452987"/>
                  </a:lnTo>
                  <a:lnTo>
                    <a:pt x="1521521" y="0"/>
                  </a:lnTo>
                  <a:lnTo>
                    <a:pt x="2751986" y="1284785"/>
                  </a:lnTo>
                  <a:lnTo>
                    <a:pt x="2166525" y="1843858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2440940" cy="2478405"/>
            <a:chOff x="0" y="0"/>
            <a:chExt cx="2440940" cy="247840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486409" cy="1360805"/>
            </a:xfrm>
            <a:custGeom>
              <a:avLst/>
              <a:gdLst/>
              <a:ahLst/>
              <a:cxnLst/>
              <a:rect l="l" t="t" r="r" b="b"/>
              <a:pathLst>
                <a:path w="486409" h="1360805">
                  <a:moveTo>
                    <a:pt x="485810" y="1348781"/>
                  </a:moveTo>
                  <a:lnTo>
                    <a:pt x="0" y="1360570"/>
                  </a:lnTo>
                  <a:lnTo>
                    <a:pt x="0" y="0"/>
                  </a:lnTo>
                  <a:lnTo>
                    <a:pt x="452676" y="0"/>
                  </a:lnTo>
                  <a:lnTo>
                    <a:pt x="485810" y="1348781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39" y="0"/>
              <a:ext cx="1983739" cy="1349375"/>
            </a:xfrm>
            <a:custGeom>
              <a:avLst/>
              <a:gdLst/>
              <a:ahLst/>
              <a:cxnLst/>
              <a:rect l="l" t="t" r="r" b="b"/>
              <a:pathLst>
                <a:path w="1983739" h="1349375">
                  <a:moveTo>
                    <a:pt x="1983434" y="1301427"/>
                  </a:moveTo>
                  <a:lnTo>
                    <a:pt x="33132" y="1348756"/>
                  </a:lnTo>
                  <a:lnTo>
                    <a:pt x="0" y="0"/>
                  </a:lnTo>
                  <a:lnTo>
                    <a:pt x="1951464" y="0"/>
                  </a:lnTo>
                  <a:lnTo>
                    <a:pt x="1983434" y="1301427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1292860" cy="523240"/>
            </a:xfrm>
            <a:custGeom>
              <a:avLst/>
              <a:gdLst/>
              <a:ahLst/>
              <a:cxnLst/>
              <a:rect l="l" t="t" r="r" b="b"/>
              <a:pathLst>
                <a:path w="1292860" h="523240">
                  <a:moveTo>
                    <a:pt x="1292717" y="520538"/>
                  </a:moveTo>
                  <a:lnTo>
                    <a:pt x="0" y="522685"/>
                  </a:lnTo>
                  <a:lnTo>
                    <a:pt x="0" y="0"/>
                  </a:lnTo>
                  <a:lnTo>
                    <a:pt x="1291694" y="0"/>
                  </a:lnTo>
                  <a:lnTo>
                    <a:pt x="1292717" y="520538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25074"/>
              <a:ext cx="1296670" cy="1953260"/>
            </a:xfrm>
            <a:custGeom>
              <a:avLst/>
              <a:gdLst/>
              <a:ahLst/>
              <a:cxnLst/>
              <a:rect l="l" t="t" r="r" b="b"/>
              <a:pathLst>
                <a:path w="1296670" h="1953260">
                  <a:moveTo>
                    <a:pt x="1296462" y="1950864"/>
                  </a:moveTo>
                  <a:lnTo>
                    <a:pt x="0" y="1953017"/>
                  </a:lnTo>
                  <a:lnTo>
                    <a:pt x="0" y="2169"/>
                  </a:lnTo>
                  <a:lnTo>
                    <a:pt x="1292657" y="0"/>
                  </a:lnTo>
                  <a:lnTo>
                    <a:pt x="1296462" y="1950864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71433" y="1484503"/>
            <a:ext cx="6586855" cy="8505825"/>
            <a:chOff x="671433" y="1484503"/>
            <a:chExt cx="6586855" cy="8505825"/>
          </a:xfrm>
        </p:grpSpPr>
        <p:sp>
          <p:nvSpPr>
            <p:cNvPr id="14" name="object 14"/>
            <p:cNvSpPr/>
            <p:nvPr/>
          </p:nvSpPr>
          <p:spPr>
            <a:xfrm>
              <a:off x="671433" y="8372231"/>
              <a:ext cx="1738630" cy="1617980"/>
            </a:xfrm>
            <a:custGeom>
              <a:avLst/>
              <a:gdLst/>
              <a:ahLst/>
              <a:cxnLst/>
              <a:rect l="l" t="t" r="r" b="b"/>
              <a:pathLst>
                <a:path w="1738630" h="1617979">
                  <a:moveTo>
                    <a:pt x="1480662" y="913709"/>
                  </a:moveTo>
                  <a:lnTo>
                    <a:pt x="1738260" y="1116751"/>
                  </a:lnTo>
                  <a:lnTo>
                    <a:pt x="1592420" y="1301975"/>
                  </a:lnTo>
                  <a:lnTo>
                    <a:pt x="1562141" y="1338279"/>
                  </a:lnTo>
                  <a:lnTo>
                    <a:pt x="1530247" y="1372400"/>
                  </a:lnTo>
                  <a:lnTo>
                    <a:pt x="1496829" y="1404331"/>
                  </a:lnTo>
                  <a:lnTo>
                    <a:pt x="1461981" y="1434066"/>
                  </a:lnTo>
                  <a:lnTo>
                    <a:pt x="1425792" y="1461597"/>
                  </a:lnTo>
                  <a:lnTo>
                    <a:pt x="1388356" y="1486917"/>
                  </a:lnTo>
                  <a:lnTo>
                    <a:pt x="1349763" y="1510020"/>
                  </a:lnTo>
                  <a:lnTo>
                    <a:pt x="1310106" y="1530898"/>
                  </a:lnTo>
                  <a:lnTo>
                    <a:pt x="1269476" y="1549543"/>
                  </a:lnTo>
                  <a:lnTo>
                    <a:pt x="1227964" y="1565950"/>
                  </a:lnTo>
                  <a:lnTo>
                    <a:pt x="1185663" y="1580112"/>
                  </a:lnTo>
                  <a:lnTo>
                    <a:pt x="1142664" y="1592020"/>
                  </a:lnTo>
                  <a:lnTo>
                    <a:pt x="1099059" y="1601668"/>
                  </a:lnTo>
                  <a:lnTo>
                    <a:pt x="1054940" y="1609049"/>
                  </a:lnTo>
                  <a:lnTo>
                    <a:pt x="1010397" y="1614157"/>
                  </a:lnTo>
                  <a:lnTo>
                    <a:pt x="965523" y="1616983"/>
                  </a:lnTo>
                  <a:lnTo>
                    <a:pt x="920410" y="1617521"/>
                  </a:lnTo>
                  <a:lnTo>
                    <a:pt x="875149" y="1615765"/>
                  </a:lnTo>
                  <a:lnTo>
                    <a:pt x="829832" y="1611706"/>
                  </a:lnTo>
                  <a:lnTo>
                    <a:pt x="784550" y="1605338"/>
                  </a:lnTo>
                  <a:lnTo>
                    <a:pt x="739395" y="1596654"/>
                  </a:lnTo>
                  <a:lnTo>
                    <a:pt x="694540" y="1585666"/>
                  </a:lnTo>
                  <a:lnTo>
                    <a:pt x="649835" y="1572309"/>
                  </a:lnTo>
                  <a:lnTo>
                    <a:pt x="605612" y="1556634"/>
                  </a:lnTo>
                  <a:lnTo>
                    <a:pt x="561883" y="1538615"/>
                  </a:lnTo>
                  <a:lnTo>
                    <a:pt x="518740" y="1518245"/>
                  </a:lnTo>
                  <a:lnTo>
                    <a:pt x="476274" y="1495516"/>
                  </a:lnTo>
                  <a:lnTo>
                    <a:pt x="434577" y="1470422"/>
                  </a:lnTo>
                  <a:lnTo>
                    <a:pt x="393740" y="1442956"/>
                  </a:lnTo>
                  <a:lnTo>
                    <a:pt x="353856" y="1413110"/>
                  </a:lnTo>
                  <a:lnTo>
                    <a:pt x="315884" y="1381570"/>
                  </a:lnTo>
                  <a:lnTo>
                    <a:pt x="279994" y="1348507"/>
                  </a:lnTo>
                  <a:lnTo>
                    <a:pt x="246200" y="1314014"/>
                  </a:lnTo>
                  <a:lnTo>
                    <a:pt x="214514" y="1278186"/>
                  </a:lnTo>
                  <a:lnTo>
                    <a:pt x="184952" y="1241116"/>
                  </a:lnTo>
                  <a:lnTo>
                    <a:pt x="157525" y="1202899"/>
                  </a:lnTo>
                  <a:lnTo>
                    <a:pt x="132249" y="1163627"/>
                  </a:lnTo>
                  <a:lnTo>
                    <a:pt x="109136" y="1123395"/>
                  </a:lnTo>
                  <a:lnTo>
                    <a:pt x="98383" y="1102287"/>
                  </a:lnTo>
                  <a:lnTo>
                    <a:pt x="760571" y="1276963"/>
                  </a:lnTo>
                  <a:lnTo>
                    <a:pt x="805924" y="1287467"/>
                  </a:lnTo>
                  <a:lnTo>
                    <a:pt x="851564" y="1294299"/>
                  </a:lnTo>
                  <a:lnTo>
                    <a:pt x="897254" y="1297483"/>
                  </a:lnTo>
                  <a:lnTo>
                    <a:pt x="942755" y="1297046"/>
                  </a:lnTo>
                  <a:lnTo>
                    <a:pt x="987827" y="1293010"/>
                  </a:lnTo>
                  <a:lnTo>
                    <a:pt x="1032233" y="1285403"/>
                  </a:lnTo>
                  <a:lnTo>
                    <a:pt x="1075733" y="1274247"/>
                  </a:lnTo>
                  <a:lnTo>
                    <a:pt x="1118089" y="1259569"/>
                  </a:lnTo>
                  <a:lnTo>
                    <a:pt x="1159062" y="1241393"/>
                  </a:lnTo>
                  <a:lnTo>
                    <a:pt x="1198413" y="1219744"/>
                  </a:lnTo>
                  <a:lnTo>
                    <a:pt x="1235904" y="1194646"/>
                  </a:lnTo>
                  <a:lnTo>
                    <a:pt x="1271296" y="1166125"/>
                  </a:lnTo>
                  <a:lnTo>
                    <a:pt x="1304350" y="1134206"/>
                  </a:lnTo>
                  <a:lnTo>
                    <a:pt x="1334828" y="1098913"/>
                  </a:lnTo>
                  <a:lnTo>
                    <a:pt x="1480662" y="913709"/>
                  </a:lnTo>
                  <a:close/>
                </a:path>
                <a:path w="1738630" h="1617979">
                  <a:moveTo>
                    <a:pt x="321434" y="0"/>
                  </a:moveTo>
                  <a:lnTo>
                    <a:pt x="579032" y="203041"/>
                  </a:lnTo>
                  <a:lnTo>
                    <a:pt x="433218" y="388251"/>
                  </a:lnTo>
                  <a:lnTo>
                    <a:pt x="406059" y="426159"/>
                  </a:lnTo>
                  <a:lnTo>
                    <a:pt x="382778" y="465782"/>
                  </a:lnTo>
                  <a:lnTo>
                    <a:pt x="363339" y="506878"/>
                  </a:lnTo>
                  <a:lnTo>
                    <a:pt x="347709" y="549206"/>
                  </a:lnTo>
                  <a:lnTo>
                    <a:pt x="335852" y="592527"/>
                  </a:lnTo>
                  <a:lnTo>
                    <a:pt x="327733" y="636599"/>
                  </a:lnTo>
                  <a:lnTo>
                    <a:pt x="323317" y="681183"/>
                  </a:lnTo>
                  <a:lnTo>
                    <a:pt x="322570" y="726037"/>
                  </a:lnTo>
                  <a:lnTo>
                    <a:pt x="325456" y="770921"/>
                  </a:lnTo>
                  <a:lnTo>
                    <a:pt x="331941" y="815594"/>
                  </a:lnTo>
                  <a:lnTo>
                    <a:pt x="341990" y="859817"/>
                  </a:lnTo>
                  <a:lnTo>
                    <a:pt x="355567" y="903348"/>
                  </a:lnTo>
                  <a:lnTo>
                    <a:pt x="372639" y="945946"/>
                  </a:lnTo>
                  <a:lnTo>
                    <a:pt x="393169" y="987372"/>
                  </a:lnTo>
                  <a:lnTo>
                    <a:pt x="417123" y="1027385"/>
                  </a:lnTo>
                  <a:lnTo>
                    <a:pt x="444467" y="1065744"/>
                  </a:lnTo>
                  <a:lnTo>
                    <a:pt x="475165" y="1102209"/>
                  </a:lnTo>
                  <a:lnTo>
                    <a:pt x="509182" y="1136538"/>
                  </a:lnTo>
                  <a:lnTo>
                    <a:pt x="546483" y="1168492"/>
                  </a:lnTo>
                  <a:lnTo>
                    <a:pt x="586815" y="1197729"/>
                  </a:lnTo>
                  <a:lnTo>
                    <a:pt x="628628" y="1223170"/>
                  </a:lnTo>
                  <a:lnTo>
                    <a:pt x="671685" y="1244839"/>
                  </a:lnTo>
                  <a:lnTo>
                    <a:pt x="715745" y="1262762"/>
                  </a:lnTo>
                  <a:lnTo>
                    <a:pt x="760571" y="1276963"/>
                  </a:lnTo>
                  <a:lnTo>
                    <a:pt x="98383" y="1102287"/>
                  </a:lnTo>
                  <a:lnTo>
                    <a:pt x="69455" y="1040426"/>
                  </a:lnTo>
                  <a:lnTo>
                    <a:pt x="52915" y="997876"/>
                  </a:lnTo>
                  <a:lnTo>
                    <a:pt x="38592" y="954741"/>
                  </a:lnTo>
                  <a:lnTo>
                    <a:pt x="26502" y="911115"/>
                  </a:lnTo>
                  <a:lnTo>
                    <a:pt x="16656" y="867091"/>
                  </a:lnTo>
                  <a:lnTo>
                    <a:pt x="9070" y="822764"/>
                  </a:lnTo>
                  <a:lnTo>
                    <a:pt x="3756" y="778227"/>
                  </a:lnTo>
                  <a:lnTo>
                    <a:pt x="728" y="733574"/>
                  </a:lnTo>
                  <a:lnTo>
                    <a:pt x="0" y="688899"/>
                  </a:lnTo>
                  <a:lnTo>
                    <a:pt x="1585" y="644295"/>
                  </a:lnTo>
                  <a:lnTo>
                    <a:pt x="5497" y="599857"/>
                  </a:lnTo>
                  <a:lnTo>
                    <a:pt x="11750" y="555677"/>
                  </a:lnTo>
                  <a:lnTo>
                    <a:pt x="20357" y="511851"/>
                  </a:lnTo>
                  <a:lnTo>
                    <a:pt x="31332" y="468472"/>
                  </a:lnTo>
                  <a:lnTo>
                    <a:pt x="44688" y="425633"/>
                  </a:lnTo>
                  <a:lnTo>
                    <a:pt x="60440" y="383428"/>
                  </a:lnTo>
                  <a:lnTo>
                    <a:pt x="78600" y="341952"/>
                  </a:lnTo>
                  <a:lnTo>
                    <a:pt x="99183" y="301297"/>
                  </a:lnTo>
                  <a:lnTo>
                    <a:pt x="122201" y="261558"/>
                  </a:lnTo>
                  <a:lnTo>
                    <a:pt x="147669" y="222829"/>
                  </a:lnTo>
                  <a:lnTo>
                    <a:pt x="175600" y="185204"/>
                  </a:lnTo>
                  <a:lnTo>
                    <a:pt x="321434" y="0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8937" y="1581889"/>
              <a:ext cx="5521804" cy="738188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31594" y="1484515"/>
              <a:ext cx="5726430" cy="7577455"/>
            </a:xfrm>
            <a:custGeom>
              <a:avLst/>
              <a:gdLst/>
              <a:ahLst/>
              <a:cxnLst/>
              <a:rect l="l" t="t" r="r" b="b"/>
              <a:pathLst>
                <a:path w="5726430" h="7577455">
                  <a:moveTo>
                    <a:pt x="5726214" y="0"/>
                  </a:moveTo>
                  <a:lnTo>
                    <a:pt x="0" y="0"/>
                  </a:lnTo>
                  <a:lnTo>
                    <a:pt x="0" y="194119"/>
                  </a:lnTo>
                  <a:lnTo>
                    <a:pt x="0" y="7381672"/>
                  </a:lnTo>
                  <a:lnTo>
                    <a:pt x="0" y="7577061"/>
                  </a:lnTo>
                  <a:lnTo>
                    <a:pt x="5726214" y="7577061"/>
                  </a:lnTo>
                  <a:lnTo>
                    <a:pt x="5726214" y="7381926"/>
                  </a:lnTo>
                  <a:lnTo>
                    <a:pt x="5726214" y="7381672"/>
                  </a:lnTo>
                  <a:lnTo>
                    <a:pt x="5726214" y="194716"/>
                  </a:lnTo>
                  <a:lnTo>
                    <a:pt x="5531116" y="194716"/>
                  </a:lnTo>
                  <a:lnTo>
                    <a:pt x="5531116" y="7381672"/>
                  </a:lnTo>
                  <a:lnTo>
                    <a:pt x="195097" y="7381672"/>
                  </a:lnTo>
                  <a:lnTo>
                    <a:pt x="195097" y="194119"/>
                  </a:lnTo>
                  <a:lnTo>
                    <a:pt x="5726214" y="194119"/>
                  </a:lnTo>
                  <a:lnTo>
                    <a:pt x="5726214" y="0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11677" y="4656134"/>
            <a:ext cx="8459470" cy="228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400"/>
              </a:lnSpc>
              <a:spcBef>
                <a:spcPts val="100"/>
              </a:spcBef>
            </a:pPr>
            <a:r>
              <a:rPr sz="4000" spc="-380" dirty="0">
                <a:solidFill>
                  <a:srgbClr val="0C919A"/>
                </a:solidFill>
                <a:latin typeface="Trebuchet MS"/>
                <a:cs typeface="Trebuchet MS"/>
              </a:rPr>
              <a:t>H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409" dirty="0">
                <a:solidFill>
                  <a:srgbClr val="0C919A"/>
                </a:solidFill>
                <a:latin typeface="Trebuchet MS"/>
                <a:cs typeface="Trebuchet MS"/>
              </a:rPr>
              <a:t>y</a:t>
            </a:r>
            <a:r>
              <a:rPr sz="4000" spc="-275" dirty="0">
                <a:solidFill>
                  <a:srgbClr val="0C919A"/>
                </a:solidFill>
                <a:latin typeface="Trebuchet MS"/>
                <a:cs typeface="Trebuchet MS"/>
              </a:rPr>
              <a:t>g</a:t>
            </a:r>
            <a:r>
              <a:rPr sz="4000" spc="-455" dirty="0">
                <a:solidFill>
                  <a:srgbClr val="0C919A"/>
                </a:solidFill>
                <a:latin typeface="Trebuchet MS"/>
                <a:cs typeface="Trebuchet MS"/>
              </a:rPr>
              <a:t>oo</a:t>
            </a:r>
            <a:r>
              <a:rPr sz="4000" spc="-465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F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275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610" dirty="0">
                <a:solidFill>
                  <a:srgbClr val="0C919A"/>
                </a:solidFill>
                <a:latin typeface="Trebuchet MS"/>
                <a:cs typeface="Trebuchet MS"/>
              </a:rPr>
              <a:t>m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4000" spc="-275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45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425" dirty="0">
                <a:solidFill>
                  <a:srgbClr val="0C919A"/>
                </a:solidFill>
                <a:latin typeface="Trebuchet MS"/>
                <a:cs typeface="Trebuchet MS"/>
              </a:rPr>
              <a:t>v</a:t>
            </a:r>
            <a:r>
              <a:rPr sz="4000" spc="-2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470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-505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4000" spc="-275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505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610" dirty="0">
                <a:solidFill>
                  <a:srgbClr val="0C919A"/>
                </a:solidFill>
                <a:latin typeface="Trebuchet MS"/>
                <a:cs typeface="Trebuchet MS"/>
              </a:rPr>
              <a:t>m</a:t>
            </a:r>
            <a:r>
              <a:rPr sz="4000" spc="-2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434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605" dirty="0">
                <a:solidFill>
                  <a:srgbClr val="0C919A"/>
                </a:solidFill>
                <a:latin typeface="Trebuchet MS"/>
                <a:cs typeface="Trebuchet MS"/>
              </a:rPr>
              <a:t>m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4000" spc="-275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45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470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-434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345" dirty="0">
                <a:solidFill>
                  <a:srgbClr val="0C919A"/>
                </a:solidFill>
                <a:latin typeface="Trebuchet MS"/>
                <a:cs typeface="Trebuchet MS"/>
              </a:rPr>
              <a:t>c</a:t>
            </a:r>
            <a:r>
              <a:rPr sz="4000" spc="-355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55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320" dirty="0">
                <a:solidFill>
                  <a:srgbClr val="0C919A"/>
                </a:solidFill>
                <a:latin typeface="Trebuchet MS"/>
                <a:cs typeface="Trebuchet MS"/>
              </a:rPr>
              <a:t>o  </a:t>
            </a:r>
            <a:r>
              <a:rPr sz="4000" spc="-415" dirty="0">
                <a:solidFill>
                  <a:srgbClr val="0C919A"/>
                </a:solidFill>
                <a:latin typeface="Trebuchet MS"/>
                <a:cs typeface="Trebuchet MS"/>
              </a:rPr>
              <a:t>h</a:t>
            </a:r>
            <a:r>
              <a:rPr sz="4000" spc="-505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265" dirty="0">
                <a:solidFill>
                  <a:srgbClr val="0C919A"/>
                </a:solidFill>
                <a:latin typeface="Trebuchet MS"/>
                <a:cs typeface="Trebuchet MS"/>
              </a:rPr>
              <a:t>l</a:t>
            </a:r>
            <a:r>
              <a:rPr sz="4000" spc="-445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2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434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470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-2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425" dirty="0">
                <a:solidFill>
                  <a:srgbClr val="0C919A"/>
                </a:solidFill>
                <a:latin typeface="Trebuchet MS"/>
                <a:cs typeface="Trebuchet MS"/>
              </a:rPr>
              <a:t>v</a:t>
            </a:r>
            <a:r>
              <a:rPr sz="4000" spc="-2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470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-434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265" dirty="0">
                <a:solidFill>
                  <a:srgbClr val="0C919A"/>
                </a:solidFill>
                <a:latin typeface="Trebuchet MS"/>
                <a:cs typeface="Trebuchet MS"/>
              </a:rPr>
              <a:t>l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2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610" dirty="0">
                <a:solidFill>
                  <a:srgbClr val="0C919A"/>
                </a:solidFill>
                <a:latin typeface="Trebuchet MS"/>
                <a:cs typeface="Trebuchet MS"/>
              </a:rPr>
              <a:t>m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4000" spc="-275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45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425" dirty="0">
                <a:solidFill>
                  <a:srgbClr val="0C919A"/>
                </a:solidFill>
                <a:latin typeface="Trebuchet MS"/>
                <a:cs typeface="Trebuchet MS"/>
              </a:rPr>
              <a:t>v</a:t>
            </a:r>
            <a:r>
              <a:rPr sz="4000" spc="-500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55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415" dirty="0">
                <a:solidFill>
                  <a:srgbClr val="0C919A"/>
                </a:solidFill>
                <a:latin typeface="Trebuchet MS"/>
                <a:cs typeface="Trebuchet MS"/>
              </a:rPr>
              <a:t>h</a:t>
            </a:r>
            <a:r>
              <a:rPr sz="4000" spc="-505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2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275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65" dirty="0">
                <a:solidFill>
                  <a:srgbClr val="0C919A"/>
                </a:solidFill>
                <a:latin typeface="Trebuchet MS"/>
                <a:cs typeface="Trebuchet MS"/>
              </a:rPr>
              <a:t>q</a:t>
            </a:r>
            <a:r>
              <a:rPr sz="4000" spc="-434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265" dirty="0">
                <a:solidFill>
                  <a:srgbClr val="0C919A"/>
                </a:solidFill>
                <a:latin typeface="Trebuchet MS"/>
                <a:cs typeface="Trebuchet MS"/>
              </a:rPr>
              <a:t>l</a:t>
            </a:r>
            <a:r>
              <a:rPr sz="4000" spc="-2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355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y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5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335" dirty="0">
                <a:solidFill>
                  <a:srgbClr val="0C919A"/>
                </a:solidFill>
                <a:latin typeface="Trebuchet MS"/>
                <a:cs typeface="Trebuchet MS"/>
              </a:rPr>
              <a:t>f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265" dirty="0">
                <a:solidFill>
                  <a:srgbClr val="0C919A"/>
                </a:solidFill>
                <a:latin typeface="Trebuchet MS"/>
                <a:cs typeface="Trebuchet MS"/>
              </a:rPr>
              <a:t>l</a:t>
            </a:r>
            <a:r>
              <a:rPr sz="4000" spc="-2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335" dirty="0">
                <a:solidFill>
                  <a:srgbClr val="0C919A"/>
                </a:solidFill>
                <a:latin typeface="Trebuchet MS"/>
                <a:cs typeface="Trebuchet MS"/>
              </a:rPr>
              <a:t>f</a:t>
            </a:r>
            <a:r>
              <a:rPr sz="4000" spc="-350" dirty="0">
                <a:solidFill>
                  <a:srgbClr val="0C919A"/>
                </a:solidFill>
                <a:latin typeface="Trebuchet MS"/>
                <a:cs typeface="Trebuchet MS"/>
              </a:rPr>
              <a:t>e  </a:t>
            </a:r>
            <a:r>
              <a:rPr sz="4000" spc="-630" dirty="0">
                <a:solidFill>
                  <a:srgbClr val="0C919A"/>
                </a:solidFill>
                <a:latin typeface="Trebuchet MS"/>
                <a:cs typeface="Trebuchet MS"/>
              </a:rPr>
              <a:t>w</a:t>
            </a:r>
            <a:r>
              <a:rPr sz="4000" spc="-2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355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409" dirty="0">
                <a:solidFill>
                  <a:srgbClr val="0C919A"/>
                </a:solidFill>
                <a:latin typeface="Trebuchet MS"/>
                <a:cs typeface="Trebuchet MS"/>
              </a:rPr>
              <a:t>h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75" dirty="0">
                <a:solidFill>
                  <a:srgbClr val="0C919A"/>
                </a:solidFill>
                <a:latin typeface="Trebuchet MS"/>
                <a:cs typeface="Trebuchet MS"/>
              </a:rPr>
              <a:t>G</a:t>
            </a:r>
            <a:r>
              <a:rPr sz="4000" spc="-455" dirty="0">
                <a:solidFill>
                  <a:srgbClr val="0C919A"/>
                </a:solidFill>
                <a:latin typeface="Trebuchet MS"/>
                <a:cs typeface="Trebuchet MS"/>
              </a:rPr>
              <a:t>oo</a:t>
            </a:r>
            <a:r>
              <a:rPr sz="4000" spc="-465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40" dirty="0">
                <a:solidFill>
                  <a:srgbClr val="0C919A"/>
                </a:solidFill>
                <a:latin typeface="Trebuchet MS"/>
                <a:cs typeface="Trebuchet MS"/>
              </a:rPr>
              <a:t>C</a:t>
            </a:r>
            <a:r>
              <a:rPr sz="4000" spc="-265" dirty="0">
                <a:solidFill>
                  <a:srgbClr val="0C919A"/>
                </a:solidFill>
                <a:latin typeface="Trebuchet MS"/>
                <a:cs typeface="Trebuchet MS"/>
              </a:rPr>
              <a:t>l</a:t>
            </a:r>
            <a:r>
              <a:rPr sz="4000" spc="-505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43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F</a:t>
            </a:r>
            <a:r>
              <a:rPr sz="4000" spc="-434" dirty="0">
                <a:solidFill>
                  <a:srgbClr val="0C919A"/>
                </a:solidFill>
                <a:latin typeface="Trebuchet MS"/>
                <a:cs typeface="Trebuchet MS"/>
              </a:rPr>
              <a:t>un</a:t>
            </a:r>
            <a:r>
              <a:rPr sz="4000" spc="-720" dirty="0">
                <a:solidFill>
                  <a:srgbClr val="0C919A"/>
                </a:solidFill>
                <a:latin typeface="Trebuchet MS"/>
                <a:cs typeface="Trebuchet MS"/>
              </a:rPr>
              <a:t>.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6405">
              <a:lnSpc>
                <a:spcPct val="100000"/>
              </a:lnSpc>
              <a:spcBef>
                <a:spcPts val="100"/>
              </a:spcBef>
            </a:pPr>
            <a:r>
              <a:rPr spc="1050" dirty="0"/>
              <a:t>W</a:t>
            </a:r>
            <a:r>
              <a:rPr spc="395" dirty="0"/>
              <a:t>H</a:t>
            </a:r>
            <a:r>
              <a:rPr spc="229" dirty="0"/>
              <a:t>Y</a:t>
            </a:r>
            <a:r>
              <a:rPr spc="-459" dirty="0"/>
              <a:t> </a:t>
            </a:r>
            <a:r>
              <a:rPr spc="395" dirty="0"/>
              <a:t>H</a:t>
            </a:r>
            <a:r>
              <a:rPr spc="225" dirty="0"/>
              <a:t>A</a:t>
            </a:r>
            <a:r>
              <a:rPr spc="229" dirty="0"/>
              <a:t>Y</a:t>
            </a:r>
            <a:r>
              <a:rPr spc="165" dirty="0"/>
              <a:t>G</a:t>
            </a:r>
            <a:r>
              <a:rPr spc="140" dirty="0"/>
              <a:t>OO</a:t>
            </a:r>
            <a:r>
              <a:rPr spc="445" dirty="0"/>
              <a:t>D</a:t>
            </a: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94355" y="147615"/>
            <a:ext cx="2552699" cy="235267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7155118" y="3583547"/>
            <a:ext cx="1133475" cy="1468120"/>
          </a:xfrm>
          <a:custGeom>
            <a:avLst/>
            <a:gdLst/>
            <a:ahLst/>
            <a:cxnLst/>
            <a:rect l="l" t="t" r="r" b="b"/>
            <a:pathLst>
              <a:path w="1133475" h="1468120">
                <a:moveTo>
                  <a:pt x="589611" y="625594"/>
                </a:moveTo>
                <a:lnTo>
                  <a:pt x="520252" y="659316"/>
                </a:lnTo>
                <a:lnTo>
                  <a:pt x="269432" y="139090"/>
                </a:lnTo>
                <a:lnTo>
                  <a:pt x="557952" y="0"/>
                </a:lnTo>
                <a:lnTo>
                  <a:pt x="591080" y="68720"/>
                </a:lnTo>
                <a:lnTo>
                  <a:pt x="372372" y="175055"/>
                </a:lnTo>
                <a:lnTo>
                  <a:pt x="589611" y="625594"/>
                </a:lnTo>
                <a:close/>
              </a:path>
              <a:path w="1133475" h="1468120">
                <a:moveTo>
                  <a:pt x="808628" y="520008"/>
                </a:moveTo>
                <a:lnTo>
                  <a:pt x="739279" y="553725"/>
                </a:lnTo>
                <a:lnTo>
                  <a:pt x="521982" y="102929"/>
                </a:lnTo>
                <a:lnTo>
                  <a:pt x="372372" y="175055"/>
                </a:lnTo>
                <a:lnTo>
                  <a:pt x="591080" y="68720"/>
                </a:lnTo>
                <a:lnTo>
                  <a:pt x="808628" y="520008"/>
                </a:lnTo>
                <a:close/>
              </a:path>
              <a:path w="1133475" h="1468120">
                <a:moveTo>
                  <a:pt x="1132880" y="1360657"/>
                </a:moveTo>
                <a:lnTo>
                  <a:pt x="910162" y="1468036"/>
                </a:lnTo>
                <a:lnTo>
                  <a:pt x="659337" y="947799"/>
                </a:lnTo>
                <a:lnTo>
                  <a:pt x="139117" y="1198603"/>
                </a:lnTo>
                <a:lnTo>
                  <a:pt x="0" y="910135"/>
                </a:lnTo>
                <a:lnTo>
                  <a:pt x="589611" y="625594"/>
                </a:lnTo>
                <a:lnTo>
                  <a:pt x="589723" y="625826"/>
                </a:lnTo>
                <a:lnTo>
                  <a:pt x="808628" y="520008"/>
                </a:lnTo>
                <a:lnTo>
                  <a:pt x="808740" y="520241"/>
                </a:lnTo>
                <a:lnTo>
                  <a:pt x="1132880" y="363969"/>
                </a:lnTo>
                <a:lnTo>
                  <a:pt x="1132880" y="445343"/>
                </a:lnTo>
                <a:lnTo>
                  <a:pt x="102939" y="946100"/>
                </a:lnTo>
                <a:lnTo>
                  <a:pt x="175072" y="1095668"/>
                </a:lnTo>
                <a:lnTo>
                  <a:pt x="695185" y="844642"/>
                </a:lnTo>
                <a:lnTo>
                  <a:pt x="695297" y="844875"/>
                </a:lnTo>
                <a:lnTo>
                  <a:pt x="914224" y="739047"/>
                </a:lnTo>
                <a:lnTo>
                  <a:pt x="914336" y="739279"/>
                </a:lnTo>
                <a:lnTo>
                  <a:pt x="1132880" y="633921"/>
                </a:lnTo>
                <a:lnTo>
                  <a:pt x="1132880" y="717850"/>
                </a:lnTo>
                <a:lnTo>
                  <a:pt x="728777" y="914325"/>
                </a:lnTo>
                <a:lnTo>
                  <a:pt x="946117" y="1365101"/>
                </a:lnTo>
                <a:lnTo>
                  <a:pt x="1132880" y="1274910"/>
                </a:lnTo>
                <a:lnTo>
                  <a:pt x="1132880" y="1360657"/>
                </a:lnTo>
                <a:close/>
              </a:path>
              <a:path w="1133475" h="1468120">
                <a:moveTo>
                  <a:pt x="695185" y="844642"/>
                </a:moveTo>
                <a:lnTo>
                  <a:pt x="625847" y="878354"/>
                </a:lnTo>
                <a:lnTo>
                  <a:pt x="553731" y="728766"/>
                </a:lnTo>
                <a:lnTo>
                  <a:pt x="102939" y="946100"/>
                </a:lnTo>
                <a:lnTo>
                  <a:pt x="1132880" y="445343"/>
                </a:lnTo>
                <a:lnTo>
                  <a:pt x="1132880" y="447471"/>
                </a:lnTo>
                <a:lnTo>
                  <a:pt x="623192" y="695281"/>
                </a:lnTo>
                <a:lnTo>
                  <a:pt x="695185" y="844642"/>
                </a:lnTo>
                <a:close/>
              </a:path>
              <a:path w="1133475" h="1468120">
                <a:moveTo>
                  <a:pt x="914224" y="739047"/>
                </a:moveTo>
                <a:lnTo>
                  <a:pt x="844896" y="772753"/>
                </a:lnTo>
                <a:lnTo>
                  <a:pt x="772759" y="623175"/>
                </a:lnTo>
                <a:lnTo>
                  <a:pt x="623192" y="695281"/>
                </a:lnTo>
                <a:lnTo>
                  <a:pt x="1132880" y="447471"/>
                </a:lnTo>
                <a:lnTo>
                  <a:pt x="1132880" y="448371"/>
                </a:lnTo>
                <a:lnTo>
                  <a:pt x="842219" y="589691"/>
                </a:lnTo>
                <a:lnTo>
                  <a:pt x="914224" y="739047"/>
                </a:lnTo>
                <a:close/>
              </a:path>
              <a:path w="1133475" h="1468120">
                <a:moveTo>
                  <a:pt x="1132880" y="449567"/>
                </a:moveTo>
                <a:lnTo>
                  <a:pt x="842219" y="589691"/>
                </a:lnTo>
                <a:lnTo>
                  <a:pt x="1132880" y="448371"/>
                </a:lnTo>
                <a:lnTo>
                  <a:pt x="1132880" y="449567"/>
                </a:lnTo>
                <a:close/>
              </a:path>
              <a:path w="1133475" h="1468120">
                <a:moveTo>
                  <a:pt x="1132880" y="1274910"/>
                </a:moveTo>
                <a:lnTo>
                  <a:pt x="1095673" y="1293000"/>
                </a:lnTo>
                <a:lnTo>
                  <a:pt x="878386" y="842198"/>
                </a:lnTo>
                <a:lnTo>
                  <a:pt x="728777" y="914325"/>
                </a:lnTo>
                <a:lnTo>
                  <a:pt x="1132880" y="717850"/>
                </a:lnTo>
                <a:lnTo>
                  <a:pt x="1132880" y="718750"/>
                </a:lnTo>
                <a:lnTo>
                  <a:pt x="947815" y="808729"/>
                </a:lnTo>
                <a:lnTo>
                  <a:pt x="1132880" y="1192614"/>
                </a:lnTo>
                <a:lnTo>
                  <a:pt x="1132880" y="1274910"/>
                </a:lnTo>
                <a:close/>
              </a:path>
              <a:path w="1133475" h="1468120">
                <a:moveTo>
                  <a:pt x="1132880" y="719507"/>
                </a:moveTo>
                <a:lnTo>
                  <a:pt x="947815" y="808729"/>
                </a:lnTo>
                <a:lnTo>
                  <a:pt x="1132880" y="718750"/>
                </a:lnTo>
                <a:lnTo>
                  <a:pt x="1132880" y="719507"/>
                </a:lnTo>
                <a:close/>
              </a:path>
            </a:pathLst>
          </a:custGeom>
          <a:solidFill>
            <a:srgbClr val="FFFFF9">
              <a:alpha val="776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419350" cy="2853055"/>
            <a:chOff x="0" y="0"/>
            <a:chExt cx="2419350" cy="285305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47750" cy="1637664"/>
            </a:xfrm>
            <a:custGeom>
              <a:avLst/>
              <a:gdLst/>
              <a:ahLst/>
              <a:cxnLst/>
              <a:rect l="l" t="t" r="r" b="b"/>
              <a:pathLst>
                <a:path w="1047750" h="1637664">
                  <a:moveTo>
                    <a:pt x="21911" y="1637340"/>
                  </a:moveTo>
                  <a:lnTo>
                    <a:pt x="0" y="1617921"/>
                  </a:lnTo>
                  <a:lnTo>
                    <a:pt x="0" y="0"/>
                  </a:lnTo>
                  <a:lnTo>
                    <a:pt x="505581" y="0"/>
                  </a:lnTo>
                  <a:lnTo>
                    <a:pt x="1047635" y="480396"/>
                  </a:lnTo>
                  <a:lnTo>
                    <a:pt x="21911" y="1637340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57" y="483292"/>
              <a:ext cx="2394585" cy="2369820"/>
            </a:xfrm>
            <a:custGeom>
              <a:avLst/>
              <a:gdLst/>
              <a:ahLst/>
              <a:cxnLst/>
              <a:rect l="l" t="t" r="r" b="b"/>
              <a:pathLst>
                <a:path w="2394585" h="2369820">
                  <a:moveTo>
                    <a:pt x="1368441" y="2369689"/>
                  </a:moveTo>
                  <a:lnTo>
                    <a:pt x="0" y="1156944"/>
                  </a:lnTo>
                  <a:lnTo>
                    <a:pt x="1025724" y="0"/>
                  </a:lnTo>
                  <a:lnTo>
                    <a:pt x="2394165" y="1212746"/>
                  </a:lnTo>
                  <a:lnTo>
                    <a:pt x="1368441" y="2369689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348230" cy="1584960"/>
            </a:xfrm>
            <a:custGeom>
              <a:avLst/>
              <a:gdLst/>
              <a:ahLst/>
              <a:cxnLst/>
              <a:rect l="l" t="t" r="r" b="b"/>
              <a:pathLst>
                <a:path w="2348230" h="1584960">
                  <a:moveTo>
                    <a:pt x="1104675" y="1584472"/>
                  </a:moveTo>
                  <a:lnTo>
                    <a:pt x="0" y="559985"/>
                  </a:lnTo>
                  <a:lnTo>
                    <a:pt x="0" y="501820"/>
                  </a:lnTo>
                  <a:lnTo>
                    <a:pt x="465573" y="0"/>
                  </a:lnTo>
                  <a:lnTo>
                    <a:pt x="2085145" y="0"/>
                  </a:lnTo>
                  <a:lnTo>
                    <a:pt x="2347944" y="243722"/>
                  </a:lnTo>
                  <a:lnTo>
                    <a:pt x="2347983" y="244367"/>
                  </a:lnTo>
                  <a:lnTo>
                    <a:pt x="1104675" y="1584472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65819"/>
              <a:ext cx="1102360" cy="2209800"/>
            </a:xfrm>
            <a:custGeom>
              <a:avLst/>
              <a:gdLst/>
              <a:ahLst/>
              <a:cxnLst/>
              <a:rect l="l" t="t" r="r" b="b"/>
              <a:pathLst>
                <a:path w="1102360" h="2209800">
                  <a:moveTo>
                    <a:pt x="0" y="2209204"/>
                  </a:moveTo>
                  <a:lnTo>
                    <a:pt x="0" y="0"/>
                  </a:lnTo>
                  <a:lnTo>
                    <a:pt x="1101736" y="1021726"/>
                  </a:lnTo>
                  <a:lnTo>
                    <a:pt x="0" y="2209204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7408465"/>
            <a:ext cx="2419350" cy="2879090"/>
            <a:chOff x="0" y="7408465"/>
            <a:chExt cx="2419350" cy="2879090"/>
          </a:xfrm>
        </p:grpSpPr>
        <p:sp>
          <p:nvSpPr>
            <p:cNvPr id="8" name="object 8"/>
            <p:cNvSpPr/>
            <p:nvPr/>
          </p:nvSpPr>
          <p:spPr>
            <a:xfrm>
              <a:off x="0" y="7767741"/>
              <a:ext cx="1047750" cy="2085975"/>
            </a:xfrm>
            <a:custGeom>
              <a:avLst/>
              <a:gdLst/>
              <a:ahLst/>
              <a:cxnLst/>
              <a:rect l="l" t="t" r="r" b="b"/>
              <a:pathLst>
                <a:path w="1047750" h="2085975">
                  <a:moveTo>
                    <a:pt x="21911" y="2085412"/>
                  </a:moveTo>
                  <a:lnTo>
                    <a:pt x="0" y="2065993"/>
                  </a:lnTo>
                  <a:lnTo>
                    <a:pt x="0" y="0"/>
                  </a:lnTo>
                  <a:lnTo>
                    <a:pt x="1047635" y="928467"/>
                  </a:lnTo>
                  <a:lnTo>
                    <a:pt x="21911" y="2085412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057" y="8699105"/>
              <a:ext cx="2394585" cy="1588135"/>
            </a:xfrm>
            <a:custGeom>
              <a:avLst/>
              <a:gdLst/>
              <a:ahLst/>
              <a:cxnLst/>
              <a:rect l="l" t="t" r="r" b="b"/>
              <a:pathLst>
                <a:path w="2394585" h="1588134">
                  <a:moveTo>
                    <a:pt x="2061566" y="1587894"/>
                  </a:moveTo>
                  <a:lnTo>
                    <a:pt x="486275" y="1587894"/>
                  </a:lnTo>
                  <a:lnTo>
                    <a:pt x="0" y="1156944"/>
                  </a:lnTo>
                  <a:lnTo>
                    <a:pt x="1025724" y="0"/>
                  </a:lnTo>
                  <a:lnTo>
                    <a:pt x="2394165" y="1212746"/>
                  </a:lnTo>
                  <a:lnTo>
                    <a:pt x="2061566" y="1587894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408465"/>
              <a:ext cx="2348230" cy="2392045"/>
            </a:xfrm>
            <a:custGeom>
              <a:avLst/>
              <a:gdLst/>
              <a:ahLst/>
              <a:cxnLst/>
              <a:rect l="l" t="t" r="r" b="b"/>
              <a:pathLst>
                <a:path w="2348230" h="2392045">
                  <a:moveTo>
                    <a:pt x="1104675" y="2391820"/>
                  </a:moveTo>
                  <a:lnTo>
                    <a:pt x="0" y="1367333"/>
                  </a:lnTo>
                  <a:lnTo>
                    <a:pt x="0" y="1309167"/>
                  </a:lnTo>
                  <a:lnTo>
                    <a:pt x="1214605" y="0"/>
                  </a:lnTo>
                  <a:lnTo>
                    <a:pt x="2347944" y="1051070"/>
                  </a:lnTo>
                  <a:lnTo>
                    <a:pt x="2347983" y="1051715"/>
                  </a:lnTo>
                  <a:lnTo>
                    <a:pt x="1104675" y="2391820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781632"/>
              <a:ext cx="1102360" cy="1505585"/>
            </a:xfrm>
            <a:custGeom>
              <a:avLst/>
              <a:gdLst/>
              <a:ahLst/>
              <a:cxnLst/>
              <a:rect l="l" t="t" r="r" b="b"/>
              <a:pathLst>
                <a:path w="1102360" h="1505584">
                  <a:moveTo>
                    <a:pt x="653017" y="1505366"/>
                  </a:moveTo>
                  <a:lnTo>
                    <a:pt x="0" y="1505366"/>
                  </a:lnTo>
                  <a:lnTo>
                    <a:pt x="0" y="0"/>
                  </a:lnTo>
                  <a:lnTo>
                    <a:pt x="1101736" y="1021726"/>
                  </a:lnTo>
                  <a:lnTo>
                    <a:pt x="653017" y="1505366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16528" y="2081684"/>
            <a:ext cx="2346960" cy="2422525"/>
            <a:chOff x="6516528" y="2081684"/>
            <a:chExt cx="2346960" cy="24225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4199" y="2109376"/>
              <a:ext cx="2291438" cy="23684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16528" y="2081684"/>
              <a:ext cx="2346960" cy="2422525"/>
            </a:xfrm>
            <a:custGeom>
              <a:avLst/>
              <a:gdLst/>
              <a:ahLst/>
              <a:cxnLst/>
              <a:rect l="l" t="t" r="r" b="b"/>
              <a:pathLst>
                <a:path w="2346959" h="2422525">
                  <a:moveTo>
                    <a:pt x="1928584" y="2421922"/>
                  </a:moveTo>
                  <a:lnTo>
                    <a:pt x="418196" y="2421922"/>
                  </a:lnTo>
                  <a:lnTo>
                    <a:pt x="369519" y="2419103"/>
                  </a:lnTo>
                  <a:lnTo>
                    <a:pt x="322463" y="2410857"/>
                  </a:lnTo>
                  <a:lnTo>
                    <a:pt x="277347" y="2397500"/>
                  </a:lnTo>
                  <a:lnTo>
                    <a:pt x="234487" y="2379348"/>
                  </a:lnTo>
                  <a:lnTo>
                    <a:pt x="194202" y="2356716"/>
                  </a:lnTo>
                  <a:lnTo>
                    <a:pt x="156808" y="2329921"/>
                  </a:lnTo>
                  <a:lnTo>
                    <a:pt x="122625" y="2299278"/>
                  </a:lnTo>
                  <a:lnTo>
                    <a:pt x="91970" y="2265103"/>
                  </a:lnTo>
                  <a:lnTo>
                    <a:pt x="65233" y="2227837"/>
                  </a:lnTo>
                  <a:lnTo>
                    <a:pt x="42595" y="2187592"/>
                  </a:lnTo>
                  <a:lnTo>
                    <a:pt x="24435" y="2144773"/>
                  </a:lnTo>
                  <a:lnTo>
                    <a:pt x="11102" y="2099800"/>
                  </a:lnTo>
                  <a:lnTo>
                    <a:pt x="2820" y="2052681"/>
                  </a:lnTo>
                  <a:lnTo>
                    <a:pt x="0" y="2004041"/>
                  </a:lnTo>
                  <a:lnTo>
                    <a:pt x="0" y="417880"/>
                  </a:lnTo>
                  <a:lnTo>
                    <a:pt x="2820" y="369240"/>
                  </a:lnTo>
                  <a:lnTo>
                    <a:pt x="11071" y="322224"/>
                  </a:lnTo>
                  <a:lnTo>
                    <a:pt x="24435" y="277148"/>
                  </a:lnTo>
                  <a:lnTo>
                    <a:pt x="42595" y="234329"/>
                  </a:lnTo>
                  <a:lnTo>
                    <a:pt x="65233" y="194084"/>
                  </a:lnTo>
                  <a:lnTo>
                    <a:pt x="92033" y="156731"/>
                  </a:lnTo>
                  <a:lnTo>
                    <a:pt x="122677" y="122585"/>
                  </a:lnTo>
                  <a:lnTo>
                    <a:pt x="156849" y="91963"/>
                  </a:lnTo>
                  <a:lnTo>
                    <a:pt x="194231" y="65184"/>
                  </a:lnTo>
                  <a:lnTo>
                    <a:pt x="234507" y="42562"/>
                  </a:lnTo>
                  <a:lnTo>
                    <a:pt x="277358" y="24416"/>
                  </a:lnTo>
                  <a:lnTo>
                    <a:pt x="322468" y="11063"/>
                  </a:lnTo>
                  <a:lnTo>
                    <a:pt x="369519" y="2818"/>
                  </a:lnTo>
                  <a:lnTo>
                    <a:pt x="418196" y="0"/>
                  </a:lnTo>
                  <a:lnTo>
                    <a:pt x="1928584" y="0"/>
                  </a:lnTo>
                  <a:lnTo>
                    <a:pt x="1977260" y="2818"/>
                  </a:lnTo>
                  <a:lnTo>
                    <a:pt x="2024312" y="11063"/>
                  </a:lnTo>
                  <a:lnTo>
                    <a:pt x="2069422" y="24416"/>
                  </a:lnTo>
                  <a:lnTo>
                    <a:pt x="2112273" y="42562"/>
                  </a:lnTo>
                  <a:lnTo>
                    <a:pt x="2135026" y="55342"/>
                  </a:lnTo>
                  <a:lnTo>
                    <a:pt x="418196" y="55342"/>
                  </a:lnTo>
                  <a:lnTo>
                    <a:pt x="369055" y="58659"/>
                  </a:lnTo>
                  <a:lnTo>
                    <a:pt x="321895" y="68322"/>
                  </a:lnTo>
                  <a:lnTo>
                    <a:pt x="277154" y="83892"/>
                  </a:lnTo>
                  <a:lnTo>
                    <a:pt x="235269" y="104934"/>
                  </a:lnTo>
                  <a:lnTo>
                    <a:pt x="196675" y="131012"/>
                  </a:lnTo>
                  <a:lnTo>
                    <a:pt x="161810" y="161688"/>
                  </a:lnTo>
                  <a:lnTo>
                    <a:pt x="131111" y="196526"/>
                  </a:lnTo>
                  <a:lnTo>
                    <a:pt x="105014" y="235091"/>
                  </a:lnTo>
                  <a:lnTo>
                    <a:pt x="83956" y="276945"/>
                  </a:lnTo>
                  <a:lnTo>
                    <a:pt x="68373" y="321652"/>
                  </a:lnTo>
                  <a:lnTo>
                    <a:pt x="58704" y="368776"/>
                  </a:lnTo>
                  <a:lnTo>
                    <a:pt x="55384" y="417880"/>
                  </a:lnTo>
                  <a:lnTo>
                    <a:pt x="55415" y="2004041"/>
                  </a:lnTo>
                  <a:lnTo>
                    <a:pt x="58705" y="2052681"/>
                  </a:lnTo>
                  <a:lnTo>
                    <a:pt x="68373" y="2099800"/>
                  </a:lnTo>
                  <a:lnTo>
                    <a:pt x="83975" y="2144546"/>
                  </a:lnTo>
                  <a:lnTo>
                    <a:pt x="105014" y="2186361"/>
                  </a:lnTo>
                  <a:lnTo>
                    <a:pt x="131111" y="2224926"/>
                  </a:lnTo>
                  <a:lnTo>
                    <a:pt x="161810" y="2259764"/>
                  </a:lnTo>
                  <a:lnTo>
                    <a:pt x="196675" y="2290441"/>
                  </a:lnTo>
                  <a:lnTo>
                    <a:pt x="235269" y="2316518"/>
                  </a:lnTo>
                  <a:lnTo>
                    <a:pt x="277154" y="2337560"/>
                  </a:lnTo>
                  <a:lnTo>
                    <a:pt x="321895" y="2353130"/>
                  </a:lnTo>
                  <a:lnTo>
                    <a:pt x="369055" y="2362793"/>
                  </a:lnTo>
                  <a:lnTo>
                    <a:pt x="418196" y="2366110"/>
                  </a:lnTo>
                  <a:lnTo>
                    <a:pt x="2135831" y="2366110"/>
                  </a:lnTo>
                  <a:lnTo>
                    <a:pt x="2112248" y="2379359"/>
                  </a:lnTo>
                  <a:lnTo>
                    <a:pt x="2069407" y="2397505"/>
                  </a:lnTo>
                  <a:lnTo>
                    <a:pt x="2024304" y="2410858"/>
                  </a:lnTo>
                  <a:lnTo>
                    <a:pt x="1977258" y="2419103"/>
                  </a:lnTo>
                  <a:lnTo>
                    <a:pt x="1928584" y="2421922"/>
                  </a:lnTo>
                  <a:close/>
                </a:path>
                <a:path w="2346959" h="2422525">
                  <a:moveTo>
                    <a:pt x="2135831" y="2366110"/>
                  </a:moveTo>
                  <a:lnTo>
                    <a:pt x="1928584" y="2366110"/>
                  </a:lnTo>
                  <a:lnTo>
                    <a:pt x="1977725" y="2362793"/>
                  </a:lnTo>
                  <a:lnTo>
                    <a:pt x="2024885" y="2353130"/>
                  </a:lnTo>
                  <a:lnTo>
                    <a:pt x="2069626" y="2337560"/>
                  </a:lnTo>
                  <a:lnTo>
                    <a:pt x="2111511" y="2316518"/>
                  </a:lnTo>
                  <a:lnTo>
                    <a:pt x="2150105" y="2290441"/>
                  </a:lnTo>
                  <a:lnTo>
                    <a:pt x="2184970" y="2259764"/>
                  </a:lnTo>
                  <a:lnTo>
                    <a:pt x="2215669" y="2224926"/>
                  </a:lnTo>
                  <a:lnTo>
                    <a:pt x="2241766" y="2186361"/>
                  </a:lnTo>
                  <a:lnTo>
                    <a:pt x="2262824" y="2144507"/>
                  </a:lnTo>
                  <a:lnTo>
                    <a:pt x="2278407" y="2099800"/>
                  </a:lnTo>
                  <a:lnTo>
                    <a:pt x="2288075" y="2052681"/>
                  </a:lnTo>
                  <a:lnTo>
                    <a:pt x="2291365" y="2004041"/>
                  </a:lnTo>
                  <a:lnTo>
                    <a:pt x="2291397" y="417880"/>
                  </a:lnTo>
                  <a:lnTo>
                    <a:pt x="2288076" y="368776"/>
                  </a:lnTo>
                  <a:lnTo>
                    <a:pt x="2278407" y="321652"/>
                  </a:lnTo>
                  <a:lnTo>
                    <a:pt x="2262824" y="276945"/>
                  </a:lnTo>
                  <a:lnTo>
                    <a:pt x="2241766" y="235091"/>
                  </a:lnTo>
                  <a:lnTo>
                    <a:pt x="2215669" y="196526"/>
                  </a:lnTo>
                  <a:lnTo>
                    <a:pt x="2184970" y="161688"/>
                  </a:lnTo>
                  <a:lnTo>
                    <a:pt x="2150105" y="131011"/>
                  </a:lnTo>
                  <a:lnTo>
                    <a:pt x="2111511" y="104934"/>
                  </a:lnTo>
                  <a:lnTo>
                    <a:pt x="2069626" y="83892"/>
                  </a:lnTo>
                  <a:lnTo>
                    <a:pt x="2024885" y="68322"/>
                  </a:lnTo>
                  <a:lnTo>
                    <a:pt x="1977725" y="58659"/>
                  </a:lnTo>
                  <a:lnTo>
                    <a:pt x="1928584" y="55342"/>
                  </a:lnTo>
                  <a:lnTo>
                    <a:pt x="2135026" y="55342"/>
                  </a:lnTo>
                  <a:lnTo>
                    <a:pt x="2189931" y="91963"/>
                  </a:lnTo>
                  <a:lnTo>
                    <a:pt x="2224103" y="122585"/>
                  </a:lnTo>
                  <a:lnTo>
                    <a:pt x="2254747" y="156731"/>
                  </a:lnTo>
                  <a:lnTo>
                    <a:pt x="2281547" y="194084"/>
                  </a:lnTo>
                  <a:lnTo>
                    <a:pt x="2304185" y="234329"/>
                  </a:lnTo>
                  <a:lnTo>
                    <a:pt x="2322345" y="277148"/>
                  </a:lnTo>
                  <a:lnTo>
                    <a:pt x="2335709" y="322224"/>
                  </a:lnTo>
                  <a:lnTo>
                    <a:pt x="2343960" y="369240"/>
                  </a:lnTo>
                  <a:lnTo>
                    <a:pt x="2346780" y="417880"/>
                  </a:lnTo>
                  <a:lnTo>
                    <a:pt x="2346753" y="2004041"/>
                  </a:lnTo>
                  <a:lnTo>
                    <a:pt x="2343960" y="2052306"/>
                  </a:lnTo>
                  <a:lnTo>
                    <a:pt x="2335709" y="2099402"/>
                  </a:lnTo>
                  <a:lnTo>
                    <a:pt x="2322356" y="2144507"/>
                  </a:lnTo>
                  <a:lnTo>
                    <a:pt x="2304185" y="2187421"/>
                  </a:lnTo>
                  <a:lnTo>
                    <a:pt x="2281547" y="2227712"/>
                  </a:lnTo>
                  <a:lnTo>
                    <a:pt x="2254747" y="2265103"/>
                  </a:lnTo>
                  <a:lnTo>
                    <a:pt x="2224037" y="2299336"/>
                  </a:lnTo>
                  <a:lnTo>
                    <a:pt x="2189879" y="2329958"/>
                  </a:lnTo>
                  <a:lnTo>
                    <a:pt x="2152511" y="2356737"/>
                  </a:lnTo>
                  <a:lnTo>
                    <a:pt x="2135831" y="2366110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110923" y="2082511"/>
            <a:ext cx="2346960" cy="2422525"/>
            <a:chOff x="10110923" y="2082511"/>
            <a:chExt cx="2346960" cy="242252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8595" y="2110204"/>
              <a:ext cx="2291438" cy="23684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110923" y="2082511"/>
              <a:ext cx="2346960" cy="2422525"/>
            </a:xfrm>
            <a:custGeom>
              <a:avLst/>
              <a:gdLst/>
              <a:ahLst/>
              <a:cxnLst/>
              <a:rect l="l" t="t" r="r" b="b"/>
              <a:pathLst>
                <a:path w="2346959" h="2422525">
                  <a:moveTo>
                    <a:pt x="1928584" y="2421922"/>
                  </a:moveTo>
                  <a:lnTo>
                    <a:pt x="418196" y="2421922"/>
                  </a:lnTo>
                  <a:lnTo>
                    <a:pt x="369519" y="2419103"/>
                  </a:lnTo>
                  <a:lnTo>
                    <a:pt x="322463" y="2410857"/>
                  </a:lnTo>
                  <a:lnTo>
                    <a:pt x="277347" y="2397500"/>
                  </a:lnTo>
                  <a:lnTo>
                    <a:pt x="234487" y="2379348"/>
                  </a:lnTo>
                  <a:lnTo>
                    <a:pt x="194202" y="2356716"/>
                  </a:lnTo>
                  <a:lnTo>
                    <a:pt x="156808" y="2329921"/>
                  </a:lnTo>
                  <a:lnTo>
                    <a:pt x="122625" y="2299278"/>
                  </a:lnTo>
                  <a:lnTo>
                    <a:pt x="91970" y="2265103"/>
                  </a:lnTo>
                  <a:lnTo>
                    <a:pt x="65233" y="2227837"/>
                  </a:lnTo>
                  <a:lnTo>
                    <a:pt x="42595" y="2187592"/>
                  </a:lnTo>
                  <a:lnTo>
                    <a:pt x="24435" y="2144773"/>
                  </a:lnTo>
                  <a:lnTo>
                    <a:pt x="11102" y="2099800"/>
                  </a:lnTo>
                  <a:lnTo>
                    <a:pt x="2820" y="2052681"/>
                  </a:lnTo>
                  <a:lnTo>
                    <a:pt x="0" y="2004041"/>
                  </a:lnTo>
                  <a:lnTo>
                    <a:pt x="0" y="417880"/>
                  </a:lnTo>
                  <a:lnTo>
                    <a:pt x="2820" y="369240"/>
                  </a:lnTo>
                  <a:lnTo>
                    <a:pt x="11071" y="322224"/>
                  </a:lnTo>
                  <a:lnTo>
                    <a:pt x="24435" y="277148"/>
                  </a:lnTo>
                  <a:lnTo>
                    <a:pt x="42595" y="234329"/>
                  </a:lnTo>
                  <a:lnTo>
                    <a:pt x="65233" y="194084"/>
                  </a:lnTo>
                  <a:lnTo>
                    <a:pt x="92033" y="156731"/>
                  </a:lnTo>
                  <a:lnTo>
                    <a:pt x="122677" y="122585"/>
                  </a:lnTo>
                  <a:lnTo>
                    <a:pt x="156849" y="91963"/>
                  </a:lnTo>
                  <a:lnTo>
                    <a:pt x="194231" y="65184"/>
                  </a:lnTo>
                  <a:lnTo>
                    <a:pt x="234507" y="42562"/>
                  </a:lnTo>
                  <a:lnTo>
                    <a:pt x="277358" y="24416"/>
                  </a:lnTo>
                  <a:lnTo>
                    <a:pt x="322468" y="11063"/>
                  </a:lnTo>
                  <a:lnTo>
                    <a:pt x="369519" y="2818"/>
                  </a:lnTo>
                  <a:lnTo>
                    <a:pt x="418196" y="0"/>
                  </a:lnTo>
                  <a:lnTo>
                    <a:pt x="1928584" y="0"/>
                  </a:lnTo>
                  <a:lnTo>
                    <a:pt x="1977260" y="2818"/>
                  </a:lnTo>
                  <a:lnTo>
                    <a:pt x="2024312" y="11063"/>
                  </a:lnTo>
                  <a:lnTo>
                    <a:pt x="2069422" y="24416"/>
                  </a:lnTo>
                  <a:lnTo>
                    <a:pt x="2112273" y="42562"/>
                  </a:lnTo>
                  <a:lnTo>
                    <a:pt x="2135026" y="55342"/>
                  </a:lnTo>
                  <a:lnTo>
                    <a:pt x="418196" y="55342"/>
                  </a:lnTo>
                  <a:lnTo>
                    <a:pt x="369055" y="58659"/>
                  </a:lnTo>
                  <a:lnTo>
                    <a:pt x="321895" y="68322"/>
                  </a:lnTo>
                  <a:lnTo>
                    <a:pt x="277154" y="83892"/>
                  </a:lnTo>
                  <a:lnTo>
                    <a:pt x="235269" y="104934"/>
                  </a:lnTo>
                  <a:lnTo>
                    <a:pt x="196675" y="131012"/>
                  </a:lnTo>
                  <a:lnTo>
                    <a:pt x="161810" y="161688"/>
                  </a:lnTo>
                  <a:lnTo>
                    <a:pt x="131111" y="196526"/>
                  </a:lnTo>
                  <a:lnTo>
                    <a:pt x="105014" y="235091"/>
                  </a:lnTo>
                  <a:lnTo>
                    <a:pt x="83956" y="276945"/>
                  </a:lnTo>
                  <a:lnTo>
                    <a:pt x="68373" y="321652"/>
                  </a:lnTo>
                  <a:lnTo>
                    <a:pt x="58704" y="368776"/>
                  </a:lnTo>
                  <a:lnTo>
                    <a:pt x="55384" y="417880"/>
                  </a:lnTo>
                  <a:lnTo>
                    <a:pt x="55415" y="2004041"/>
                  </a:lnTo>
                  <a:lnTo>
                    <a:pt x="58705" y="2052681"/>
                  </a:lnTo>
                  <a:lnTo>
                    <a:pt x="68373" y="2099800"/>
                  </a:lnTo>
                  <a:lnTo>
                    <a:pt x="83975" y="2144546"/>
                  </a:lnTo>
                  <a:lnTo>
                    <a:pt x="105014" y="2186361"/>
                  </a:lnTo>
                  <a:lnTo>
                    <a:pt x="131111" y="2224926"/>
                  </a:lnTo>
                  <a:lnTo>
                    <a:pt x="161810" y="2259764"/>
                  </a:lnTo>
                  <a:lnTo>
                    <a:pt x="196675" y="2290441"/>
                  </a:lnTo>
                  <a:lnTo>
                    <a:pt x="235269" y="2316518"/>
                  </a:lnTo>
                  <a:lnTo>
                    <a:pt x="277154" y="2337560"/>
                  </a:lnTo>
                  <a:lnTo>
                    <a:pt x="321895" y="2353130"/>
                  </a:lnTo>
                  <a:lnTo>
                    <a:pt x="369055" y="2362793"/>
                  </a:lnTo>
                  <a:lnTo>
                    <a:pt x="418196" y="2366110"/>
                  </a:lnTo>
                  <a:lnTo>
                    <a:pt x="2135831" y="2366110"/>
                  </a:lnTo>
                  <a:lnTo>
                    <a:pt x="2112248" y="2379359"/>
                  </a:lnTo>
                  <a:lnTo>
                    <a:pt x="2069407" y="2397505"/>
                  </a:lnTo>
                  <a:lnTo>
                    <a:pt x="2024304" y="2410858"/>
                  </a:lnTo>
                  <a:lnTo>
                    <a:pt x="1977258" y="2419103"/>
                  </a:lnTo>
                  <a:lnTo>
                    <a:pt x="1928584" y="2421922"/>
                  </a:lnTo>
                  <a:close/>
                </a:path>
                <a:path w="2346959" h="2422525">
                  <a:moveTo>
                    <a:pt x="2135831" y="2366110"/>
                  </a:moveTo>
                  <a:lnTo>
                    <a:pt x="1928584" y="2366110"/>
                  </a:lnTo>
                  <a:lnTo>
                    <a:pt x="1977725" y="2362793"/>
                  </a:lnTo>
                  <a:lnTo>
                    <a:pt x="2024885" y="2353130"/>
                  </a:lnTo>
                  <a:lnTo>
                    <a:pt x="2069626" y="2337560"/>
                  </a:lnTo>
                  <a:lnTo>
                    <a:pt x="2111511" y="2316518"/>
                  </a:lnTo>
                  <a:lnTo>
                    <a:pt x="2150105" y="2290441"/>
                  </a:lnTo>
                  <a:lnTo>
                    <a:pt x="2184970" y="2259764"/>
                  </a:lnTo>
                  <a:lnTo>
                    <a:pt x="2215669" y="2224926"/>
                  </a:lnTo>
                  <a:lnTo>
                    <a:pt x="2241766" y="2186361"/>
                  </a:lnTo>
                  <a:lnTo>
                    <a:pt x="2262824" y="2144507"/>
                  </a:lnTo>
                  <a:lnTo>
                    <a:pt x="2278407" y="2099800"/>
                  </a:lnTo>
                  <a:lnTo>
                    <a:pt x="2288075" y="2052681"/>
                  </a:lnTo>
                  <a:lnTo>
                    <a:pt x="2291365" y="2004041"/>
                  </a:lnTo>
                  <a:lnTo>
                    <a:pt x="2291397" y="417880"/>
                  </a:lnTo>
                  <a:lnTo>
                    <a:pt x="2288076" y="368776"/>
                  </a:lnTo>
                  <a:lnTo>
                    <a:pt x="2278407" y="321652"/>
                  </a:lnTo>
                  <a:lnTo>
                    <a:pt x="2262824" y="276945"/>
                  </a:lnTo>
                  <a:lnTo>
                    <a:pt x="2241766" y="235091"/>
                  </a:lnTo>
                  <a:lnTo>
                    <a:pt x="2215669" y="196526"/>
                  </a:lnTo>
                  <a:lnTo>
                    <a:pt x="2184970" y="161688"/>
                  </a:lnTo>
                  <a:lnTo>
                    <a:pt x="2150105" y="131011"/>
                  </a:lnTo>
                  <a:lnTo>
                    <a:pt x="2111511" y="104934"/>
                  </a:lnTo>
                  <a:lnTo>
                    <a:pt x="2069626" y="83892"/>
                  </a:lnTo>
                  <a:lnTo>
                    <a:pt x="2024885" y="68322"/>
                  </a:lnTo>
                  <a:lnTo>
                    <a:pt x="1977725" y="58659"/>
                  </a:lnTo>
                  <a:lnTo>
                    <a:pt x="1928584" y="55342"/>
                  </a:lnTo>
                  <a:lnTo>
                    <a:pt x="2135026" y="55342"/>
                  </a:lnTo>
                  <a:lnTo>
                    <a:pt x="2189931" y="91963"/>
                  </a:lnTo>
                  <a:lnTo>
                    <a:pt x="2224103" y="122585"/>
                  </a:lnTo>
                  <a:lnTo>
                    <a:pt x="2254747" y="156731"/>
                  </a:lnTo>
                  <a:lnTo>
                    <a:pt x="2281547" y="194084"/>
                  </a:lnTo>
                  <a:lnTo>
                    <a:pt x="2304185" y="234329"/>
                  </a:lnTo>
                  <a:lnTo>
                    <a:pt x="2322345" y="277148"/>
                  </a:lnTo>
                  <a:lnTo>
                    <a:pt x="2335709" y="322224"/>
                  </a:lnTo>
                  <a:lnTo>
                    <a:pt x="2343960" y="369240"/>
                  </a:lnTo>
                  <a:lnTo>
                    <a:pt x="2346780" y="417880"/>
                  </a:lnTo>
                  <a:lnTo>
                    <a:pt x="2346753" y="2004041"/>
                  </a:lnTo>
                  <a:lnTo>
                    <a:pt x="2343960" y="2052306"/>
                  </a:lnTo>
                  <a:lnTo>
                    <a:pt x="2335709" y="2099402"/>
                  </a:lnTo>
                  <a:lnTo>
                    <a:pt x="2322356" y="2144507"/>
                  </a:lnTo>
                  <a:lnTo>
                    <a:pt x="2304185" y="2187421"/>
                  </a:lnTo>
                  <a:lnTo>
                    <a:pt x="2281547" y="2227712"/>
                  </a:lnTo>
                  <a:lnTo>
                    <a:pt x="2254747" y="2265103"/>
                  </a:lnTo>
                  <a:lnTo>
                    <a:pt x="2224037" y="2299336"/>
                  </a:lnTo>
                  <a:lnTo>
                    <a:pt x="2189879" y="2329958"/>
                  </a:lnTo>
                  <a:lnTo>
                    <a:pt x="2152511" y="2356737"/>
                  </a:lnTo>
                  <a:lnTo>
                    <a:pt x="2135831" y="2366110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3716305" y="2081684"/>
            <a:ext cx="2346960" cy="2422525"/>
            <a:chOff x="13716305" y="2081684"/>
            <a:chExt cx="2346960" cy="242252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43977" y="2109376"/>
              <a:ext cx="2291438" cy="236841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716305" y="2081684"/>
              <a:ext cx="2346960" cy="2422525"/>
            </a:xfrm>
            <a:custGeom>
              <a:avLst/>
              <a:gdLst/>
              <a:ahLst/>
              <a:cxnLst/>
              <a:rect l="l" t="t" r="r" b="b"/>
              <a:pathLst>
                <a:path w="2346959" h="2422525">
                  <a:moveTo>
                    <a:pt x="1928584" y="2421922"/>
                  </a:moveTo>
                  <a:lnTo>
                    <a:pt x="418196" y="2421922"/>
                  </a:lnTo>
                  <a:lnTo>
                    <a:pt x="369519" y="2419103"/>
                  </a:lnTo>
                  <a:lnTo>
                    <a:pt x="322463" y="2410857"/>
                  </a:lnTo>
                  <a:lnTo>
                    <a:pt x="277347" y="2397500"/>
                  </a:lnTo>
                  <a:lnTo>
                    <a:pt x="234487" y="2379348"/>
                  </a:lnTo>
                  <a:lnTo>
                    <a:pt x="194202" y="2356716"/>
                  </a:lnTo>
                  <a:lnTo>
                    <a:pt x="156808" y="2329921"/>
                  </a:lnTo>
                  <a:lnTo>
                    <a:pt x="122625" y="2299278"/>
                  </a:lnTo>
                  <a:lnTo>
                    <a:pt x="91970" y="2265103"/>
                  </a:lnTo>
                  <a:lnTo>
                    <a:pt x="65233" y="2227837"/>
                  </a:lnTo>
                  <a:lnTo>
                    <a:pt x="42595" y="2187592"/>
                  </a:lnTo>
                  <a:lnTo>
                    <a:pt x="24435" y="2144773"/>
                  </a:lnTo>
                  <a:lnTo>
                    <a:pt x="11102" y="2099800"/>
                  </a:lnTo>
                  <a:lnTo>
                    <a:pt x="2820" y="2052681"/>
                  </a:lnTo>
                  <a:lnTo>
                    <a:pt x="0" y="2004041"/>
                  </a:lnTo>
                  <a:lnTo>
                    <a:pt x="0" y="417880"/>
                  </a:lnTo>
                  <a:lnTo>
                    <a:pt x="2820" y="369240"/>
                  </a:lnTo>
                  <a:lnTo>
                    <a:pt x="11071" y="322224"/>
                  </a:lnTo>
                  <a:lnTo>
                    <a:pt x="24435" y="277148"/>
                  </a:lnTo>
                  <a:lnTo>
                    <a:pt x="42595" y="234329"/>
                  </a:lnTo>
                  <a:lnTo>
                    <a:pt x="65233" y="194084"/>
                  </a:lnTo>
                  <a:lnTo>
                    <a:pt x="92033" y="156731"/>
                  </a:lnTo>
                  <a:lnTo>
                    <a:pt x="122677" y="122585"/>
                  </a:lnTo>
                  <a:lnTo>
                    <a:pt x="156849" y="91963"/>
                  </a:lnTo>
                  <a:lnTo>
                    <a:pt x="194231" y="65184"/>
                  </a:lnTo>
                  <a:lnTo>
                    <a:pt x="234507" y="42562"/>
                  </a:lnTo>
                  <a:lnTo>
                    <a:pt x="277358" y="24416"/>
                  </a:lnTo>
                  <a:lnTo>
                    <a:pt x="322468" y="11063"/>
                  </a:lnTo>
                  <a:lnTo>
                    <a:pt x="369519" y="2818"/>
                  </a:lnTo>
                  <a:lnTo>
                    <a:pt x="418196" y="0"/>
                  </a:lnTo>
                  <a:lnTo>
                    <a:pt x="1928584" y="0"/>
                  </a:lnTo>
                  <a:lnTo>
                    <a:pt x="1977260" y="2818"/>
                  </a:lnTo>
                  <a:lnTo>
                    <a:pt x="2024312" y="11063"/>
                  </a:lnTo>
                  <a:lnTo>
                    <a:pt x="2069422" y="24416"/>
                  </a:lnTo>
                  <a:lnTo>
                    <a:pt x="2112273" y="42562"/>
                  </a:lnTo>
                  <a:lnTo>
                    <a:pt x="2135026" y="55342"/>
                  </a:lnTo>
                  <a:lnTo>
                    <a:pt x="418196" y="55342"/>
                  </a:lnTo>
                  <a:lnTo>
                    <a:pt x="369055" y="58659"/>
                  </a:lnTo>
                  <a:lnTo>
                    <a:pt x="321895" y="68322"/>
                  </a:lnTo>
                  <a:lnTo>
                    <a:pt x="277154" y="83892"/>
                  </a:lnTo>
                  <a:lnTo>
                    <a:pt x="235269" y="104934"/>
                  </a:lnTo>
                  <a:lnTo>
                    <a:pt x="196675" y="131012"/>
                  </a:lnTo>
                  <a:lnTo>
                    <a:pt x="161810" y="161688"/>
                  </a:lnTo>
                  <a:lnTo>
                    <a:pt x="131111" y="196526"/>
                  </a:lnTo>
                  <a:lnTo>
                    <a:pt x="105014" y="235091"/>
                  </a:lnTo>
                  <a:lnTo>
                    <a:pt x="83956" y="276945"/>
                  </a:lnTo>
                  <a:lnTo>
                    <a:pt x="68373" y="321652"/>
                  </a:lnTo>
                  <a:lnTo>
                    <a:pt x="58704" y="368776"/>
                  </a:lnTo>
                  <a:lnTo>
                    <a:pt x="55384" y="417880"/>
                  </a:lnTo>
                  <a:lnTo>
                    <a:pt x="55415" y="2004041"/>
                  </a:lnTo>
                  <a:lnTo>
                    <a:pt x="58705" y="2052681"/>
                  </a:lnTo>
                  <a:lnTo>
                    <a:pt x="68373" y="2099800"/>
                  </a:lnTo>
                  <a:lnTo>
                    <a:pt x="83975" y="2144546"/>
                  </a:lnTo>
                  <a:lnTo>
                    <a:pt x="105014" y="2186361"/>
                  </a:lnTo>
                  <a:lnTo>
                    <a:pt x="131111" y="2224926"/>
                  </a:lnTo>
                  <a:lnTo>
                    <a:pt x="161810" y="2259764"/>
                  </a:lnTo>
                  <a:lnTo>
                    <a:pt x="196675" y="2290441"/>
                  </a:lnTo>
                  <a:lnTo>
                    <a:pt x="235269" y="2316518"/>
                  </a:lnTo>
                  <a:lnTo>
                    <a:pt x="277154" y="2337560"/>
                  </a:lnTo>
                  <a:lnTo>
                    <a:pt x="321895" y="2353130"/>
                  </a:lnTo>
                  <a:lnTo>
                    <a:pt x="369055" y="2362793"/>
                  </a:lnTo>
                  <a:lnTo>
                    <a:pt x="418196" y="2366110"/>
                  </a:lnTo>
                  <a:lnTo>
                    <a:pt x="2135831" y="2366110"/>
                  </a:lnTo>
                  <a:lnTo>
                    <a:pt x="2112248" y="2379359"/>
                  </a:lnTo>
                  <a:lnTo>
                    <a:pt x="2069407" y="2397505"/>
                  </a:lnTo>
                  <a:lnTo>
                    <a:pt x="2024304" y="2410858"/>
                  </a:lnTo>
                  <a:lnTo>
                    <a:pt x="1977258" y="2419103"/>
                  </a:lnTo>
                  <a:lnTo>
                    <a:pt x="1928584" y="2421922"/>
                  </a:lnTo>
                  <a:close/>
                </a:path>
                <a:path w="2346959" h="2422525">
                  <a:moveTo>
                    <a:pt x="2135831" y="2366110"/>
                  </a:moveTo>
                  <a:lnTo>
                    <a:pt x="1928584" y="2366110"/>
                  </a:lnTo>
                  <a:lnTo>
                    <a:pt x="1977725" y="2362793"/>
                  </a:lnTo>
                  <a:lnTo>
                    <a:pt x="2024885" y="2353130"/>
                  </a:lnTo>
                  <a:lnTo>
                    <a:pt x="2069626" y="2337560"/>
                  </a:lnTo>
                  <a:lnTo>
                    <a:pt x="2111511" y="2316518"/>
                  </a:lnTo>
                  <a:lnTo>
                    <a:pt x="2150105" y="2290441"/>
                  </a:lnTo>
                  <a:lnTo>
                    <a:pt x="2184970" y="2259764"/>
                  </a:lnTo>
                  <a:lnTo>
                    <a:pt x="2215669" y="2224926"/>
                  </a:lnTo>
                  <a:lnTo>
                    <a:pt x="2241766" y="2186361"/>
                  </a:lnTo>
                  <a:lnTo>
                    <a:pt x="2262824" y="2144507"/>
                  </a:lnTo>
                  <a:lnTo>
                    <a:pt x="2278407" y="2099800"/>
                  </a:lnTo>
                  <a:lnTo>
                    <a:pt x="2288075" y="2052681"/>
                  </a:lnTo>
                  <a:lnTo>
                    <a:pt x="2291365" y="2004041"/>
                  </a:lnTo>
                  <a:lnTo>
                    <a:pt x="2291397" y="417880"/>
                  </a:lnTo>
                  <a:lnTo>
                    <a:pt x="2288076" y="368776"/>
                  </a:lnTo>
                  <a:lnTo>
                    <a:pt x="2278407" y="321652"/>
                  </a:lnTo>
                  <a:lnTo>
                    <a:pt x="2262824" y="276945"/>
                  </a:lnTo>
                  <a:lnTo>
                    <a:pt x="2241766" y="235091"/>
                  </a:lnTo>
                  <a:lnTo>
                    <a:pt x="2215669" y="196526"/>
                  </a:lnTo>
                  <a:lnTo>
                    <a:pt x="2184970" y="161688"/>
                  </a:lnTo>
                  <a:lnTo>
                    <a:pt x="2150105" y="131011"/>
                  </a:lnTo>
                  <a:lnTo>
                    <a:pt x="2111511" y="104934"/>
                  </a:lnTo>
                  <a:lnTo>
                    <a:pt x="2069626" y="83892"/>
                  </a:lnTo>
                  <a:lnTo>
                    <a:pt x="2024885" y="68322"/>
                  </a:lnTo>
                  <a:lnTo>
                    <a:pt x="1977725" y="58659"/>
                  </a:lnTo>
                  <a:lnTo>
                    <a:pt x="1928584" y="55342"/>
                  </a:lnTo>
                  <a:lnTo>
                    <a:pt x="2135026" y="55342"/>
                  </a:lnTo>
                  <a:lnTo>
                    <a:pt x="2189931" y="91963"/>
                  </a:lnTo>
                  <a:lnTo>
                    <a:pt x="2224103" y="122585"/>
                  </a:lnTo>
                  <a:lnTo>
                    <a:pt x="2254747" y="156731"/>
                  </a:lnTo>
                  <a:lnTo>
                    <a:pt x="2281547" y="194084"/>
                  </a:lnTo>
                  <a:lnTo>
                    <a:pt x="2304185" y="234329"/>
                  </a:lnTo>
                  <a:lnTo>
                    <a:pt x="2322345" y="277148"/>
                  </a:lnTo>
                  <a:lnTo>
                    <a:pt x="2335709" y="322224"/>
                  </a:lnTo>
                  <a:lnTo>
                    <a:pt x="2343960" y="369240"/>
                  </a:lnTo>
                  <a:lnTo>
                    <a:pt x="2346780" y="417880"/>
                  </a:lnTo>
                  <a:lnTo>
                    <a:pt x="2346753" y="2004041"/>
                  </a:lnTo>
                  <a:lnTo>
                    <a:pt x="2343960" y="2052306"/>
                  </a:lnTo>
                  <a:lnTo>
                    <a:pt x="2335709" y="2099402"/>
                  </a:lnTo>
                  <a:lnTo>
                    <a:pt x="2322356" y="2144507"/>
                  </a:lnTo>
                  <a:lnTo>
                    <a:pt x="2304185" y="2187421"/>
                  </a:lnTo>
                  <a:lnTo>
                    <a:pt x="2281547" y="2227712"/>
                  </a:lnTo>
                  <a:lnTo>
                    <a:pt x="2254747" y="2265103"/>
                  </a:lnTo>
                  <a:lnTo>
                    <a:pt x="2224037" y="2299336"/>
                  </a:lnTo>
                  <a:lnTo>
                    <a:pt x="2189879" y="2329958"/>
                  </a:lnTo>
                  <a:lnTo>
                    <a:pt x="2152511" y="2356737"/>
                  </a:lnTo>
                  <a:lnTo>
                    <a:pt x="2135831" y="2366110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573189" y="6192656"/>
            <a:ext cx="2346960" cy="2422525"/>
            <a:chOff x="6573189" y="6192656"/>
            <a:chExt cx="2346960" cy="242252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0860" y="6220348"/>
              <a:ext cx="2291438" cy="236841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573189" y="6192656"/>
              <a:ext cx="2346960" cy="2422525"/>
            </a:xfrm>
            <a:custGeom>
              <a:avLst/>
              <a:gdLst/>
              <a:ahLst/>
              <a:cxnLst/>
              <a:rect l="l" t="t" r="r" b="b"/>
              <a:pathLst>
                <a:path w="2346959" h="2422525">
                  <a:moveTo>
                    <a:pt x="1928584" y="2421922"/>
                  </a:moveTo>
                  <a:lnTo>
                    <a:pt x="418196" y="2421922"/>
                  </a:lnTo>
                  <a:lnTo>
                    <a:pt x="369519" y="2419103"/>
                  </a:lnTo>
                  <a:lnTo>
                    <a:pt x="322463" y="2410857"/>
                  </a:lnTo>
                  <a:lnTo>
                    <a:pt x="277347" y="2397500"/>
                  </a:lnTo>
                  <a:lnTo>
                    <a:pt x="234487" y="2379348"/>
                  </a:lnTo>
                  <a:lnTo>
                    <a:pt x="194202" y="2356716"/>
                  </a:lnTo>
                  <a:lnTo>
                    <a:pt x="156808" y="2329921"/>
                  </a:lnTo>
                  <a:lnTo>
                    <a:pt x="122625" y="2299278"/>
                  </a:lnTo>
                  <a:lnTo>
                    <a:pt x="91970" y="2265103"/>
                  </a:lnTo>
                  <a:lnTo>
                    <a:pt x="65233" y="2227837"/>
                  </a:lnTo>
                  <a:lnTo>
                    <a:pt x="42595" y="2187592"/>
                  </a:lnTo>
                  <a:lnTo>
                    <a:pt x="24435" y="2144773"/>
                  </a:lnTo>
                  <a:lnTo>
                    <a:pt x="11102" y="2099800"/>
                  </a:lnTo>
                  <a:lnTo>
                    <a:pt x="2820" y="2052681"/>
                  </a:lnTo>
                  <a:lnTo>
                    <a:pt x="0" y="2004041"/>
                  </a:lnTo>
                  <a:lnTo>
                    <a:pt x="0" y="417880"/>
                  </a:lnTo>
                  <a:lnTo>
                    <a:pt x="2820" y="369240"/>
                  </a:lnTo>
                  <a:lnTo>
                    <a:pt x="11071" y="322224"/>
                  </a:lnTo>
                  <a:lnTo>
                    <a:pt x="24435" y="277148"/>
                  </a:lnTo>
                  <a:lnTo>
                    <a:pt x="42595" y="234329"/>
                  </a:lnTo>
                  <a:lnTo>
                    <a:pt x="65233" y="194084"/>
                  </a:lnTo>
                  <a:lnTo>
                    <a:pt x="92033" y="156731"/>
                  </a:lnTo>
                  <a:lnTo>
                    <a:pt x="122677" y="122585"/>
                  </a:lnTo>
                  <a:lnTo>
                    <a:pt x="156849" y="91963"/>
                  </a:lnTo>
                  <a:lnTo>
                    <a:pt x="194231" y="65184"/>
                  </a:lnTo>
                  <a:lnTo>
                    <a:pt x="234507" y="42562"/>
                  </a:lnTo>
                  <a:lnTo>
                    <a:pt x="277358" y="24416"/>
                  </a:lnTo>
                  <a:lnTo>
                    <a:pt x="322468" y="11063"/>
                  </a:lnTo>
                  <a:lnTo>
                    <a:pt x="369519" y="2818"/>
                  </a:lnTo>
                  <a:lnTo>
                    <a:pt x="418196" y="0"/>
                  </a:lnTo>
                  <a:lnTo>
                    <a:pt x="1928584" y="0"/>
                  </a:lnTo>
                  <a:lnTo>
                    <a:pt x="1977260" y="2818"/>
                  </a:lnTo>
                  <a:lnTo>
                    <a:pt x="2024312" y="11063"/>
                  </a:lnTo>
                  <a:lnTo>
                    <a:pt x="2069422" y="24416"/>
                  </a:lnTo>
                  <a:lnTo>
                    <a:pt x="2112273" y="42562"/>
                  </a:lnTo>
                  <a:lnTo>
                    <a:pt x="2135026" y="55342"/>
                  </a:lnTo>
                  <a:lnTo>
                    <a:pt x="418196" y="55342"/>
                  </a:lnTo>
                  <a:lnTo>
                    <a:pt x="369055" y="58659"/>
                  </a:lnTo>
                  <a:lnTo>
                    <a:pt x="321895" y="68322"/>
                  </a:lnTo>
                  <a:lnTo>
                    <a:pt x="277154" y="83892"/>
                  </a:lnTo>
                  <a:lnTo>
                    <a:pt x="235269" y="104934"/>
                  </a:lnTo>
                  <a:lnTo>
                    <a:pt x="196675" y="131012"/>
                  </a:lnTo>
                  <a:lnTo>
                    <a:pt x="161810" y="161688"/>
                  </a:lnTo>
                  <a:lnTo>
                    <a:pt x="131111" y="196526"/>
                  </a:lnTo>
                  <a:lnTo>
                    <a:pt x="105014" y="235091"/>
                  </a:lnTo>
                  <a:lnTo>
                    <a:pt x="83956" y="276945"/>
                  </a:lnTo>
                  <a:lnTo>
                    <a:pt x="68373" y="321652"/>
                  </a:lnTo>
                  <a:lnTo>
                    <a:pt x="58704" y="368776"/>
                  </a:lnTo>
                  <a:lnTo>
                    <a:pt x="55384" y="417880"/>
                  </a:lnTo>
                  <a:lnTo>
                    <a:pt x="55415" y="2004041"/>
                  </a:lnTo>
                  <a:lnTo>
                    <a:pt x="58705" y="2052681"/>
                  </a:lnTo>
                  <a:lnTo>
                    <a:pt x="68373" y="2099800"/>
                  </a:lnTo>
                  <a:lnTo>
                    <a:pt x="83975" y="2144546"/>
                  </a:lnTo>
                  <a:lnTo>
                    <a:pt x="105014" y="2186361"/>
                  </a:lnTo>
                  <a:lnTo>
                    <a:pt x="131111" y="2224926"/>
                  </a:lnTo>
                  <a:lnTo>
                    <a:pt x="161810" y="2259764"/>
                  </a:lnTo>
                  <a:lnTo>
                    <a:pt x="196675" y="2290441"/>
                  </a:lnTo>
                  <a:lnTo>
                    <a:pt x="235269" y="2316518"/>
                  </a:lnTo>
                  <a:lnTo>
                    <a:pt x="277154" y="2337560"/>
                  </a:lnTo>
                  <a:lnTo>
                    <a:pt x="321895" y="2353130"/>
                  </a:lnTo>
                  <a:lnTo>
                    <a:pt x="369055" y="2362793"/>
                  </a:lnTo>
                  <a:lnTo>
                    <a:pt x="418196" y="2366110"/>
                  </a:lnTo>
                  <a:lnTo>
                    <a:pt x="2135831" y="2366110"/>
                  </a:lnTo>
                  <a:lnTo>
                    <a:pt x="2112248" y="2379359"/>
                  </a:lnTo>
                  <a:lnTo>
                    <a:pt x="2069407" y="2397505"/>
                  </a:lnTo>
                  <a:lnTo>
                    <a:pt x="2024304" y="2410858"/>
                  </a:lnTo>
                  <a:lnTo>
                    <a:pt x="1977258" y="2419103"/>
                  </a:lnTo>
                  <a:lnTo>
                    <a:pt x="1928584" y="2421922"/>
                  </a:lnTo>
                  <a:close/>
                </a:path>
                <a:path w="2346959" h="2422525">
                  <a:moveTo>
                    <a:pt x="2135831" y="2366110"/>
                  </a:moveTo>
                  <a:lnTo>
                    <a:pt x="1928584" y="2366110"/>
                  </a:lnTo>
                  <a:lnTo>
                    <a:pt x="1977725" y="2362793"/>
                  </a:lnTo>
                  <a:lnTo>
                    <a:pt x="2024885" y="2353130"/>
                  </a:lnTo>
                  <a:lnTo>
                    <a:pt x="2069626" y="2337560"/>
                  </a:lnTo>
                  <a:lnTo>
                    <a:pt x="2111511" y="2316518"/>
                  </a:lnTo>
                  <a:lnTo>
                    <a:pt x="2150105" y="2290441"/>
                  </a:lnTo>
                  <a:lnTo>
                    <a:pt x="2184970" y="2259764"/>
                  </a:lnTo>
                  <a:lnTo>
                    <a:pt x="2215669" y="2224926"/>
                  </a:lnTo>
                  <a:lnTo>
                    <a:pt x="2241766" y="2186361"/>
                  </a:lnTo>
                  <a:lnTo>
                    <a:pt x="2262824" y="2144507"/>
                  </a:lnTo>
                  <a:lnTo>
                    <a:pt x="2278407" y="2099800"/>
                  </a:lnTo>
                  <a:lnTo>
                    <a:pt x="2288075" y="2052681"/>
                  </a:lnTo>
                  <a:lnTo>
                    <a:pt x="2291365" y="2004041"/>
                  </a:lnTo>
                  <a:lnTo>
                    <a:pt x="2291397" y="417880"/>
                  </a:lnTo>
                  <a:lnTo>
                    <a:pt x="2288076" y="368776"/>
                  </a:lnTo>
                  <a:lnTo>
                    <a:pt x="2278407" y="321652"/>
                  </a:lnTo>
                  <a:lnTo>
                    <a:pt x="2262824" y="276945"/>
                  </a:lnTo>
                  <a:lnTo>
                    <a:pt x="2241766" y="235091"/>
                  </a:lnTo>
                  <a:lnTo>
                    <a:pt x="2215669" y="196526"/>
                  </a:lnTo>
                  <a:lnTo>
                    <a:pt x="2184970" y="161688"/>
                  </a:lnTo>
                  <a:lnTo>
                    <a:pt x="2150105" y="131011"/>
                  </a:lnTo>
                  <a:lnTo>
                    <a:pt x="2111511" y="104934"/>
                  </a:lnTo>
                  <a:lnTo>
                    <a:pt x="2069626" y="83892"/>
                  </a:lnTo>
                  <a:lnTo>
                    <a:pt x="2024885" y="68322"/>
                  </a:lnTo>
                  <a:lnTo>
                    <a:pt x="1977725" y="58659"/>
                  </a:lnTo>
                  <a:lnTo>
                    <a:pt x="1928584" y="55342"/>
                  </a:lnTo>
                  <a:lnTo>
                    <a:pt x="2135026" y="55342"/>
                  </a:lnTo>
                  <a:lnTo>
                    <a:pt x="2189931" y="91963"/>
                  </a:lnTo>
                  <a:lnTo>
                    <a:pt x="2224103" y="122585"/>
                  </a:lnTo>
                  <a:lnTo>
                    <a:pt x="2254747" y="156731"/>
                  </a:lnTo>
                  <a:lnTo>
                    <a:pt x="2281547" y="194084"/>
                  </a:lnTo>
                  <a:lnTo>
                    <a:pt x="2304185" y="234329"/>
                  </a:lnTo>
                  <a:lnTo>
                    <a:pt x="2322345" y="277148"/>
                  </a:lnTo>
                  <a:lnTo>
                    <a:pt x="2335709" y="322224"/>
                  </a:lnTo>
                  <a:lnTo>
                    <a:pt x="2343960" y="369240"/>
                  </a:lnTo>
                  <a:lnTo>
                    <a:pt x="2346780" y="417880"/>
                  </a:lnTo>
                  <a:lnTo>
                    <a:pt x="2346753" y="2004041"/>
                  </a:lnTo>
                  <a:lnTo>
                    <a:pt x="2343960" y="2052306"/>
                  </a:lnTo>
                  <a:lnTo>
                    <a:pt x="2335709" y="2099402"/>
                  </a:lnTo>
                  <a:lnTo>
                    <a:pt x="2322356" y="2144507"/>
                  </a:lnTo>
                  <a:lnTo>
                    <a:pt x="2304185" y="2187421"/>
                  </a:lnTo>
                  <a:lnTo>
                    <a:pt x="2281547" y="2227712"/>
                  </a:lnTo>
                  <a:lnTo>
                    <a:pt x="2254747" y="2265103"/>
                  </a:lnTo>
                  <a:lnTo>
                    <a:pt x="2224037" y="2299336"/>
                  </a:lnTo>
                  <a:lnTo>
                    <a:pt x="2189879" y="2329958"/>
                  </a:lnTo>
                  <a:lnTo>
                    <a:pt x="2152511" y="2356737"/>
                  </a:lnTo>
                  <a:lnTo>
                    <a:pt x="2135831" y="2366110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0227903" y="6192656"/>
            <a:ext cx="2346960" cy="2422525"/>
            <a:chOff x="10227903" y="6192656"/>
            <a:chExt cx="2346960" cy="2422525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5574" y="6220348"/>
              <a:ext cx="2291438" cy="236841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227903" y="6192656"/>
              <a:ext cx="2346960" cy="2422525"/>
            </a:xfrm>
            <a:custGeom>
              <a:avLst/>
              <a:gdLst/>
              <a:ahLst/>
              <a:cxnLst/>
              <a:rect l="l" t="t" r="r" b="b"/>
              <a:pathLst>
                <a:path w="2346959" h="2422525">
                  <a:moveTo>
                    <a:pt x="1928584" y="2421922"/>
                  </a:moveTo>
                  <a:lnTo>
                    <a:pt x="418196" y="2421922"/>
                  </a:lnTo>
                  <a:lnTo>
                    <a:pt x="369519" y="2419103"/>
                  </a:lnTo>
                  <a:lnTo>
                    <a:pt x="322463" y="2410857"/>
                  </a:lnTo>
                  <a:lnTo>
                    <a:pt x="277347" y="2397500"/>
                  </a:lnTo>
                  <a:lnTo>
                    <a:pt x="234487" y="2379348"/>
                  </a:lnTo>
                  <a:lnTo>
                    <a:pt x="194202" y="2356716"/>
                  </a:lnTo>
                  <a:lnTo>
                    <a:pt x="156808" y="2329921"/>
                  </a:lnTo>
                  <a:lnTo>
                    <a:pt x="122625" y="2299278"/>
                  </a:lnTo>
                  <a:lnTo>
                    <a:pt x="91970" y="2265103"/>
                  </a:lnTo>
                  <a:lnTo>
                    <a:pt x="65233" y="2227837"/>
                  </a:lnTo>
                  <a:lnTo>
                    <a:pt x="42595" y="2187592"/>
                  </a:lnTo>
                  <a:lnTo>
                    <a:pt x="24435" y="2144773"/>
                  </a:lnTo>
                  <a:lnTo>
                    <a:pt x="11102" y="2099800"/>
                  </a:lnTo>
                  <a:lnTo>
                    <a:pt x="2820" y="2052681"/>
                  </a:lnTo>
                  <a:lnTo>
                    <a:pt x="0" y="2004041"/>
                  </a:lnTo>
                  <a:lnTo>
                    <a:pt x="0" y="417880"/>
                  </a:lnTo>
                  <a:lnTo>
                    <a:pt x="2820" y="369240"/>
                  </a:lnTo>
                  <a:lnTo>
                    <a:pt x="11071" y="322224"/>
                  </a:lnTo>
                  <a:lnTo>
                    <a:pt x="24435" y="277148"/>
                  </a:lnTo>
                  <a:lnTo>
                    <a:pt x="42595" y="234329"/>
                  </a:lnTo>
                  <a:lnTo>
                    <a:pt x="65233" y="194084"/>
                  </a:lnTo>
                  <a:lnTo>
                    <a:pt x="92033" y="156731"/>
                  </a:lnTo>
                  <a:lnTo>
                    <a:pt x="122677" y="122585"/>
                  </a:lnTo>
                  <a:lnTo>
                    <a:pt x="156849" y="91963"/>
                  </a:lnTo>
                  <a:lnTo>
                    <a:pt x="194231" y="65184"/>
                  </a:lnTo>
                  <a:lnTo>
                    <a:pt x="234507" y="42562"/>
                  </a:lnTo>
                  <a:lnTo>
                    <a:pt x="277358" y="24416"/>
                  </a:lnTo>
                  <a:lnTo>
                    <a:pt x="322468" y="11063"/>
                  </a:lnTo>
                  <a:lnTo>
                    <a:pt x="369519" y="2818"/>
                  </a:lnTo>
                  <a:lnTo>
                    <a:pt x="418196" y="0"/>
                  </a:lnTo>
                  <a:lnTo>
                    <a:pt x="1928584" y="0"/>
                  </a:lnTo>
                  <a:lnTo>
                    <a:pt x="1977260" y="2818"/>
                  </a:lnTo>
                  <a:lnTo>
                    <a:pt x="2024312" y="11063"/>
                  </a:lnTo>
                  <a:lnTo>
                    <a:pt x="2069422" y="24416"/>
                  </a:lnTo>
                  <a:lnTo>
                    <a:pt x="2112273" y="42562"/>
                  </a:lnTo>
                  <a:lnTo>
                    <a:pt x="2135026" y="55342"/>
                  </a:lnTo>
                  <a:lnTo>
                    <a:pt x="418196" y="55342"/>
                  </a:lnTo>
                  <a:lnTo>
                    <a:pt x="369055" y="58659"/>
                  </a:lnTo>
                  <a:lnTo>
                    <a:pt x="321895" y="68322"/>
                  </a:lnTo>
                  <a:lnTo>
                    <a:pt x="277154" y="83892"/>
                  </a:lnTo>
                  <a:lnTo>
                    <a:pt x="235269" y="104934"/>
                  </a:lnTo>
                  <a:lnTo>
                    <a:pt x="196675" y="131012"/>
                  </a:lnTo>
                  <a:lnTo>
                    <a:pt x="161810" y="161688"/>
                  </a:lnTo>
                  <a:lnTo>
                    <a:pt x="131111" y="196526"/>
                  </a:lnTo>
                  <a:lnTo>
                    <a:pt x="105014" y="235091"/>
                  </a:lnTo>
                  <a:lnTo>
                    <a:pt x="83956" y="276945"/>
                  </a:lnTo>
                  <a:lnTo>
                    <a:pt x="68373" y="321652"/>
                  </a:lnTo>
                  <a:lnTo>
                    <a:pt x="58704" y="368776"/>
                  </a:lnTo>
                  <a:lnTo>
                    <a:pt x="55384" y="417880"/>
                  </a:lnTo>
                  <a:lnTo>
                    <a:pt x="55415" y="2004041"/>
                  </a:lnTo>
                  <a:lnTo>
                    <a:pt x="58705" y="2052681"/>
                  </a:lnTo>
                  <a:lnTo>
                    <a:pt x="68373" y="2099800"/>
                  </a:lnTo>
                  <a:lnTo>
                    <a:pt x="83975" y="2144546"/>
                  </a:lnTo>
                  <a:lnTo>
                    <a:pt x="105014" y="2186361"/>
                  </a:lnTo>
                  <a:lnTo>
                    <a:pt x="131111" y="2224926"/>
                  </a:lnTo>
                  <a:lnTo>
                    <a:pt x="161810" y="2259764"/>
                  </a:lnTo>
                  <a:lnTo>
                    <a:pt x="196675" y="2290441"/>
                  </a:lnTo>
                  <a:lnTo>
                    <a:pt x="235269" y="2316518"/>
                  </a:lnTo>
                  <a:lnTo>
                    <a:pt x="277154" y="2337560"/>
                  </a:lnTo>
                  <a:lnTo>
                    <a:pt x="321895" y="2353130"/>
                  </a:lnTo>
                  <a:lnTo>
                    <a:pt x="369055" y="2362793"/>
                  </a:lnTo>
                  <a:lnTo>
                    <a:pt x="418196" y="2366110"/>
                  </a:lnTo>
                  <a:lnTo>
                    <a:pt x="2135831" y="2366110"/>
                  </a:lnTo>
                  <a:lnTo>
                    <a:pt x="2112248" y="2379359"/>
                  </a:lnTo>
                  <a:lnTo>
                    <a:pt x="2069407" y="2397505"/>
                  </a:lnTo>
                  <a:lnTo>
                    <a:pt x="2024304" y="2410858"/>
                  </a:lnTo>
                  <a:lnTo>
                    <a:pt x="1977258" y="2419103"/>
                  </a:lnTo>
                  <a:lnTo>
                    <a:pt x="1928584" y="2421922"/>
                  </a:lnTo>
                  <a:close/>
                </a:path>
                <a:path w="2346959" h="2422525">
                  <a:moveTo>
                    <a:pt x="2135831" y="2366110"/>
                  </a:moveTo>
                  <a:lnTo>
                    <a:pt x="1928584" y="2366110"/>
                  </a:lnTo>
                  <a:lnTo>
                    <a:pt x="1977725" y="2362793"/>
                  </a:lnTo>
                  <a:lnTo>
                    <a:pt x="2024885" y="2353130"/>
                  </a:lnTo>
                  <a:lnTo>
                    <a:pt x="2069626" y="2337560"/>
                  </a:lnTo>
                  <a:lnTo>
                    <a:pt x="2111511" y="2316518"/>
                  </a:lnTo>
                  <a:lnTo>
                    <a:pt x="2150105" y="2290441"/>
                  </a:lnTo>
                  <a:lnTo>
                    <a:pt x="2184970" y="2259764"/>
                  </a:lnTo>
                  <a:lnTo>
                    <a:pt x="2215669" y="2224926"/>
                  </a:lnTo>
                  <a:lnTo>
                    <a:pt x="2241766" y="2186361"/>
                  </a:lnTo>
                  <a:lnTo>
                    <a:pt x="2262824" y="2144507"/>
                  </a:lnTo>
                  <a:lnTo>
                    <a:pt x="2278407" y="2099800"/>
                  </a:lnTo>
                  <a:lnTo>
                    <a:pt x="2288075" y="2052681"/>
                  </a:lnTo>
                  <a:lnTo>
                    <a:pt x="2291365" y="2004041"/>
                  </a:lnTo>
                  <a:lnTo>
                    <a:pt x="2291397" y="417880"/>
                  </a:lnTo>
                  <a:lnTo>
                    <a:pt x="2288076" y="368776"/>
                  </a:lnTo>
                  <a:lnTo>
                    <a:pt x="2278407" y="321652"/>
                  </a:lnTo>
                  <a:lnTo>
                    <a:pt x="2262824" y="276945"/>
                  </a:lnTo>
                  <a:lnTo>
                    <a:pt x="2241766" y="235091"/>
                  </a:lnTo>
                  <a:lnTo>
                    <a:pt x="2215669" y="196526"/>
                  </a:lnTo>
                  <a:lnTo>
                    <a:pt x="2184970" y="161688"/>
                  </a:lnTo>
                  <a:lnTo>
                    <a:pt x="2150105" y="131011"/>
                  </a:lnTo>
                  <a:lnTo>
                    <a:pt x="2111511" y="104934"/>
                  </a:lnTo>
                  <a:lnTo>
                    <a:pt x="2069626" y="83892"/>
                  </a:lnTo>
                  <a:lnTo>
                    <a:pt x="2024885" y="68322"/>
                  </a:lnTo>
                  <a:lnTo>
                    <a:pt x="1977725" y="58659"/>
                  </a:lnTo>
                  <a:lnTo>
                    <a:pt x="1928584" y="55342"/>
                  </a:lnTo>
                  <a:lnTo>
                    <a:pt x="2135026" y="55342"/>
                  </a:lnTo>
                  <a:lnTo>
                    <a:pt x="2189931" y="91963"/>
                  </a:lnTo>
                  <a:lnTo>
                    <a:pt x="2224103" y="122585"/>
                  </a:lnTo>
                  <a:lnTo>
                    <a:pt x="2254747" y="156731"/>
                  </a:lnTo>
                  <a:lnTo>
                    <a:pt x="2281547" y="194084"/>
                  </a:lnTo>
                  <a:lnTo>
                    <a:pt x="2304185" y="234329"/>
                  </a:lnTo>
                  <a:lnTo>
                    <a:pt x="2322345" y="277148"/>
                  </a:lnTo>
                  <a:lnTo>
                    <a:pt x="2335709" y="322224"/>
                  </a:lnTo>
                  <a:lnTo>
                    <a:pt x="2343960" y="369240"/>
                  </a:lnTo>
                  <a:lnTo>
                    <a:pt x="2346780" y="417880"/>
                  </a:lnTo>
                  <a:lnTo>
                    <a:pt x="2346753" y="2004041"/>
                  </a:lnTo>
                  <a:lnTo>
                    <a:pt x="2343960" y="2052306"/>
                  </a:lnTo>
                  <a:lnTo>
                    <a:pt x="2335709" y="2099402"/>
                  </a:lnTo>
                  <a:lnTo>
                    <a:pt x="2322356" y="2144507"/>
                  </a:lnTo>
                  <a:lnTo>
                    <a:pt x="2304185" y="2187421"/>
                  </a:lnTo>
                  <a:lnTo>
                    <a:pt x="2281547" y="2227712"/>
                  </a:lnTo>
                  <a:lnTo>
                    <a:pt x="2254747" y="2265103"/>
                  </a:lnTo>
                  <a:lnTo>
                    <a:pt x="2224037" y="2299336"/>
                  </a:lnTo>
                  <a:lnTo>
                    <a:pt x="2189879" y="2329958"/>
                  </a:lnTo>
                  <a:lnTo>
                    <a:pt x="2152511" y="2356737"/>
                  </a:lnTo>
                  <a:lnTo>
                    <a:pt x="2135831" y="2366110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3716305" y="6192656"/>
            <a:ext cx="2346960" cy="2422525"/>
            <a:chOff x="13716305" y="6192656"/>
            <a:chExt cx="2346960" cy="2422525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43977" y="6220348"/>
              <a:ext cx="2291438" cy="236841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3716305" y="6192656"/>
              <a:ext cx="2346960" cy="2422525"/>
            </a:xfrm>
            <a:custGeom>
              <a:avLst/>
              <a:gdLst/>
              <a:ahLst/>
              <a:cxnLst/>
              <a:rect l="l" t="t" r="r" b="b"/>
              <a:pathLst>
                <a:path w="2346959" h="2422525">
                  <a:moveTo>
                    <a:pt x="1928584" y="2421922"/>
                  </a:moveTo>
                  <a:lnTo>
                    <a:pt x="418196" y="2421922"/>
                  </a:lnTo>
                  <a:lnTo>
                    <a:pt x="369519" y="2419103"/>
                  </a:lnTo>
                  <a:lnTo>
                    <a:pt x="322463" y="2410857"/>
                  </a:lnTo>
                  <a:lnTo>
                    <a:pt x="277347" y="2397500"/>
                  </a:lnTo>
                  <a:lnTo>
                    <a:pt x="234487" y="2379348"/>
                  </a:lnTo>
                  <a:lnTo>
                    <a:pt x="194202" y="2356716"/>
                  </a:lnTo>
                  <a:lnTo>
                    <a:pt x="156808" y="2329921"/>
                  </a:lnTo>
                  <a:lnTo>
                    <a:pt x="122625" y="2299278"/>
                  </a:lnTo>
                  <a:lnTo>
                    <a:pt x="91970" y="2265103"/>
                  </a:lnTo>
                  <a:lnTo>
                    <a:pt x="65233" y="2227837"/>
                  </a:lnTo>
                  <a:lnTo>
                    <a:pt x="42595" y="2187592"/>
                  </a:lnTo>
                  <a:lnTo>
                    <a:pt x="24435" y="2144773"/>
                  </a:lnTo>
                  <a:lnTo>
                    <a:pt x="11102" y="2099800"/>
                  </a:lnTo>
                  <a:lnTo>
                    <a:pt x="2820" y="2052681"/>
                  </a:lnTo>
                  <a:lnTo>
                    <a:pt x="0" y="2004041"/>
                  </a:lnTo>
                  <a:lnTo>
                    <a:pt x="0" y="417880"/>
                  </a:lnTo>
                  <a:lnTo>
                    <a:pt x="2820" y="369240"/>
                  </a:lnTo>
                  <a:lnTo>
                    <a:pt x="11071" y="322224"/>
                  </a:lnTo>
                  <a:lnTo>
                    <a:pt x="24435" y="277148"/>
                  </a:lnTo>
                  <a:lnTo>
                    <a:pt x="42595" y="234329"/>
                  </a:lnTo>
                  <a:lnTo>
                    <a:pt x="65233" y="194084"/>
                  </a:lnTo>
                  <a:lnTo>
                    <a:pt x="92033" y="156731"/>
                  </a:lnTo>
                  <a:lnTo>
                    <a:pt x="122677" y="122585"/>
                  </a:lnTo>
                  <a:lnTo>
                    <a:pt x="156849" y="91963"/>
                  </a:lnTo>
                  <a:lnTo>
                    <a:pt x="194231" y="65184"/>
                  </a:lnTo>
                  <a:lnTo>
                    <a:pt x="234507" y="42562"/>
                  </a:lnTo>
                  <a:lnTo>
                    <a:pt x="277358" y="24416"/>
                  </a:lnTo>
                  <a:lnTo>
                    <a:pt x="322468" y="11063"/>
                  </a:lnTo>
                  <a:lnTo>
                    <a:pt x="369519" y="2818"/>
                  </a:lnTo>
                  <a:lnTo>
                    <a:pt x="418196" y="0"/>
                  </a:lnTo>
                  <a:lnTo>
                    <a:pt x="1928584" y="0"/>
                  </a:lnTo>
                  <a:lnTo>
                    <a:pt x="1977260" y="2818"/>
                  </a:lnTo>
                  <a:lnTo>
                    <a:pt x="2024312" y="11063"/>
                  </a:lnTo>
                  <a:lnTo>
                    <a:pt x="2069422" y="24416"/>
                  </a:lnTo>
                  <a:lnTo>
                    <a:pt x="2112273" y="42562"/>
                  </a:lnTo>
                  <a:lnTo>
                    <a:pt x="2135026" y="55342"/>
                  </a:lnTo>
                  <a:lnTo>
                    <a:pt x="418196" y="55342"/>
                  </a:lnTo>
                  <a:lnTo>
                    <a:pt x="369055" y="58659"/>
                  </a:lnTo>
                  <a:lnTo>
                    <a:pt x="321895" y="68322"/>
                  </a:lnTo>
                  <a:lnTo>
                    <a:pt x="277154" y="83892"/>
                  </a:lnTo>
                  <a:lnTo>
                    <a:pt x="235269" y="104934"/>
                  </a:lnTo>
                  <a:lnTo>
                    <a:pt x="196675" y="131012"/>
                  </a:lnTo>
                  <a:lnTo>
                    <a:pt x="161810" y="161688"/>
                  </a:lnTo>
                  <a:lnTo>
                    <a:pt x="131111" y="196526"/>
                  </a:lnTo>
                  <a:lnTo>
                    <a:pt x="105014" y="235091"/>
                  </a:lnTo>
                  <a:lnTo>
                    <a:pt x="83956" y="276945"/>
                  </a:lnTo>
                  <a:lnTo>
                    <a:pt x="68373" y="321652"/>
                  </a:lnTo>
                  <a:lnTo>
                    <a:pt x="58704" y="368776"/>
                  </a:lnTo>
                  <a:lnTo>
                    <a:pt x="55384" y="417880"/>
                  </a:lnTo>
                  <a:lnTo>
                    <a:pt x="55415" y="2004041"/>
                  </a:lnTo>
                  <a:lnTo>
                    <a:pt x="58705" y="2052681"/>
                  </a:lnTo>
                  <a:lnTo>
                    <a:pt x="68373" y="2099800"/>
                  </a:lnTo>
                  <a:lnTo>
                    <a:pt x="83975" y="2144546"/>
                  </a:lnTo>
                  <a:lnTo>
                    <a:pt x="105014" y="2186361"/>
                  </a:lnTo>
                  <a:lnTo>
                    <a:pt x="131111" y="2224926"/>
                  </a:lnTo>
                  <a:lnTo>
                    <a:pt x="161810" y="2259764"/>
                  </a:lnTo>
                  <a:lnTo>
                    <a:pt x="196675" y="2290441"/>
                  </a:lnTo>
                  <a:lnTo>
                    <a:pt x="235269" y="2316518"/>
                  </a:lnTo>
                  <a:lnTo>
                    <a:pt x="277154" y="2337560"/>
                  </a:lnTo>
                  <a:lnTo>
                    <a:pt x="321895" y="2353130"/>
                  </a:lnTo>
                  <a:lnTo>
                    <a:pt x="369055" y="2362793"/>
                  </a:lnTo>
                  <a:lnTo>
                    <a:pt x="418196" y="2366110"/>
                  </a:lnTo>
                  <a:lnTo>
                    <a:pt x="2135831" y="2366110"/>
                  </a:lnTo>
                  <a:lnTo>
                    <a:pt x="2112248" y="2379359"/>
                  </a:lnTo>
                  <a:lnTo>
                    <a:pt x="2069407" y="2397505"/>
                  </a:lnTo>
                  <a:lnTo>
                    <a:pt x="2024304" y="2410858"/>
                  </a:lnTo>
                  <a:lnTo>
                    <a:pt x="1977258" y="2419103"/>
                  </a:lnTo>
                  <a:lnTo>
                    <a:pt x="1928584" y="2421922"/>
                  </a:lnTo>
                  <a:close/>
                </a:path>
                <a:path w="2346959" h="2422525">
                  <a:moveTo>
                    <a:pt x="2135831" y="2366110"/>
                  </a:moveTo>
                  <a:lnTo>
                    <a:pt x="1928584" y="2366110"/>
                  </a:lnTo>
                  <a:lnTo>
                    <a:pt x="1977725" y="2362793"/>
                  </a:lnTo>
                  <a:lnTo>
                    <a:pt x="2024885" y="2353130"/>
                  </a:lnTo>
                  <a:lnTo>
                    <a:pt x="2069626" y="2337560"/>
                  </a:lnTo>
                  <a:lnTo>
                    <a:pt x="2111511" y="2316518"/>
                  </a:lnTo>
                  <a:lnTo>
                    <a:pt x="2150105" y="2290441"/>
                  </a:lnTo>
                  <a:lnTo>
                    <a:pt x="2184970" y="2259764"/>
                  </a:lnTo>
                  <a:lnTo>
                    <a:pt x="2215669" y="2224926"/>
                  </a:lnTo>
                  <a:lnTo>
                    <a:pt x="2241766" y="2186361"/>
                  </a:lnTo>
                  <a:lnTo>
                    <a:pt x="2262824" y="2144507"/>
                  </a:lnTo>
                  <a:lnTo>
                    <a:pt x="2278407" y="2099800"/>
                  </a:lnTo>
                  <a:lnTo>
                    <a:pt x="2288075" y="2052681"/>
                  </a:lnTo>
                  <a:lnTo>
                    <a:pt x="2291365" y="2004041"/>
                  </a:lnTo>
                  <a:lnTo>
                    <a:pt x="2291397" y="417880"/>
                  </a:lnTo>
                  <a:lnTo>
                    <a:pt x="2288076" y="368776"/>
                  </a:lnTo>
                  <a:lnTo>
                    <a:pt x="2278407" y="321652"/>
                  </a:lnTo>
                  <a:lnTo>
                    <a:pt x="2262824" y="276945"/>
                  </a:lnTo>
                  <a:lnTo>
                    <a:pt x="2241766" y="235091"/>
                  </a:lnTo>
                  <a:lnTo>
                    <a:pt x="2215669" y="196526"/>
                  </a:lnTo>
                  <a:lnTo>
                    <a:pt x="2184970" y="161688"/>
                  </a:lnTo>
                  <a:lnTo>
                    <a:pt x="2150105" y="131011"/>
                  </a:lnTo>
                  <a:lnTo>
                    <a:pt x="2111511" y="104934"/>
                  </a:lnTo>
                  <a:lnTo>
                    <a:pt x="2069626" y="83892"/>
                  </a:lnTo>
                  <a:lnTo>
                    <a:pt x="2024885" y="68322"/>
                  </a:lnTo>
                  <a:lnTo>
                    <a:pt x="1977725" y="58659"/>
                  </a:lnTo>
                  <a:lnTo>
                    <a:pt x="1928584" y="55342"/>
                  </a:lnTo>
                  <a:lnTo>
                    <a:pt x="2135026" y="55342"/>
                  </a:lnTo>
                  <a:lnTo>
                    <a:pt x="2189931" y="91963"/>
                  </a:lnTo>
                  <a:lnTo>
                    <a:pt x="2224103" y="122585"/>
                  </a:lnTo>
                  <a:lnTo>
                    <a:pt x="2254747" y="156731"/>
                  </a:lnTo>
                  <a:lnTo>
                    <a:pt x="2281547" y="194084"/>
                  </a:lnTo>
                  <a:lnTo>
                    <a:pt x="2304185" y="234329"/>
                  </a:lnTo>
                  <a:lnTo>
                    <a:pt x="2322345" y="277148"/>
                  </a:lnTo>
                  <a:lnTo>
                    <a:pt x="2335709" y="322224"/>
                  </a:lnTo>
                  <a:lnTo>
                    <a:pt x="2343960" y="369240"/>
                  </a:lnTo>
                  <a:lnTo>
                    <a:pt x="2346780" y="417880"/>
                  </a:lnTo>
                  <a:lnTo>
                    <a:pt x="2346753" y="2004041"/>
                  </a:lnTo>
                  <a:lnTo>
                    <a:pt x="2343960" y="2052306"/>
                  </a:lnTo>
                  <a:lnTo>
                    <a:pt x="2335709" y="2099402"/>
                  </a:lnTo>
                  <a:lnTo>
                    <a:pt x="2322356" y="2144507"/>
                  </a:lnTo>
                  <a:lnTo>
                    <a:pt x="2304185" y="2187421"/>
                  </a:lnTo>
                  <a:lnTo>
                    <a:pt x="2281547" y="2227712"/>
                  </a:lnTo>
                  <a:lnTo>
                    <a:pt x="2254747" y="2265103"/>
                  </a:lnTo>
                  <a:lnTo>
                    <a:pt x="2224037" y="2299336"/>
                  </a:lnTo>
                  <a:lnTo>
                    <a:pt x="2189879" y="2329958"/>
                  </a:lnTo>
                  <a:lnTo>
                    <a:pt x="2152511" y="2356737"/>
                  </a:lnTo>
                  <a:lnTo>
                    <a:pt x="2135831" y="2366110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94355" y="147615"/>
            <a:ext cx="2552699" cy="2352674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7155118" y="3583549"/>
            <a:ext cx="1133475" cy="1468120"/>
          </a:xfrm>
          <a:custGeom>
            <a:avLst/>
            <a:gdLst/>
            <a:ahLst/>
            <a:cxnLst/>
            <a:rect l="l" t="t" r="r" b="b"/>
            <a:pathLst>
              <a:path w="1133475" h="1468120">
                <a:moveTo>
                  <a:pt x="589611" y="625594"/>
                </a:moveTo>
                <a:lnTo>
                  <a:pt x="520252" y="659316"/>
                </a:lnTo>
                <a:lnTo>
                  <a:pt x="269432" y="139090"/>
                </a:lnTo>
                <a:lnTo>
                  <a:pt x="557952" y="0"/>
                </a:lnTo>
                <a:lnTo>
                  <a:pt x="591080" y="68720"/>
                </a:lnTo>
                <a:lnTo>
                  <a:pt x="372372" y="175055"/>
                </a:lnTo>
                <a:lnTo>
                  <a:pt x="589611" y="625594"/>
                </a:lnTo>
                <a:close/>
              </a:path>
              <a:path w="1133475" h="1468120">
                <a:moveTo>
                  <a:pt x="808628" y="520008"/>
                </a:moveTo>
                <a:lnTo>
                  <a:pt x="739279" y="553725"/>
                </a:lnTo>
                <a:lnTo>
                  <a:pt x="521982" y="102929"/>
                </a:lnTo>
                <a:lnTo>
                  <a:pt x="372372" y="175055"/>
                </a:lnTo>
                <a:lnTo>
                  <a:pt x="591080" y="68720"/>
                </a:lnTo>
                <a:lnTo>
                  <a:pt x="808628" y="520008"/>
                </a:lnTo>
                <a:close/>
              </a:path>
              <a:path w="1133475" h="1468120">
                <a:moveTo>
                  <a:pt x="1132880" y="1360657"/>
                </a:moveTo>
                <a:lnTo>
                  <a:pt x="910162" y="1468036"/>
                </a:lnTo>
                <a:lnTo>
                  <a:pt x="659337" y="947799"/>
                </a:lnTo>
                <a:lnTo>
                  <a:pt x="139117" y="1198603"/>
                </a:lnTo>
                <a:lnTo>
                  <a:pt x="0" y="910135"/>
                </a:lnTo>
                <a:lnTo>
                  <a:pt x="589611" y="625594"/>
                </a:lnTo>
                <a:lnTo>
                  <a:pt x="589723" y="625826"/>
                </a:lnTo>
                <a:lnTo>
                  <a:pt x="808628" y="520008"/>
                </a:lnTo>
                <a:lnTo>
                  <a:pt x="808740" y="520241"/>
                </a:lnTo>
                <a:lnTo>
                  <a:pt x="1132880" y="363970"/>
                </a:lnTo>
                <a:lnTo>
                  <a:pt x="1132880" y="445344"/>
                </a:lnTo>
                <a:lnTo>
                  <a:pt x="102939" y="946100"/>
                </a:lnTo>
                <a:lnTo>
                  <a:pt x="175072" y="1095668"/>
                </a:lnTo>
                <a:lnTo>
                  <a:pt x="695185" y="844642"/>
                </a:lnTo>
                <a:lnTo>
                  <a:pt x="695297" y="844875"/>
                </a:lnTo>
                <a:lnTo>
                  <a:pt x="914224" y="739047"/>
                </a:lnTo>
                <a:lnTo>
                  <a:pt x="914336" y="739279"/>
                </a:lnTo>
                <a:lnTo>
                  <a:pt x="1132880" y="633922"/>
                </a:lnTo>
                <a:lnTo>
                  <a:pt x="1132880" y="717850"/>
                </a:lnTo>
                <a:lnTo>
                  <a:pt x="728777" y="914325"/>
                </a:lnTo>
                <a:lnTo>
                  <a:pt x="946117" y="1365101"/>
                </a:lnTo>
                <a:lnTo>
                  <a:pt x="1132880" y="1274910"/>
                </a:lnTo>
                <a:lnTo>
                  <a:pt x="1132880" y="1360657"/>
                </a:lnTo>
                <a:close/>
              </a:path>
              <a:path w="1133475" h="1468120">
                <a:moveTo>
                  <a:pt x="695185" y="844642"/>
                </a:moveTo>
                <a:lnTo>
                  <a:pt x="625847" y="878354"/>
                </a:lnTo>
                <a:lnTo>
                  <a:pt x="553731" y="728766"/>
                </a:lnTo>
                <a:lnTo>
                  <a:pt x="102939" y="946100"/>
                </a:lnTo>
                <a:lnTo>
                  <a:pt x="1132880" y="445344"/>
                </a:lnTo>
                <a:lnTo>
                  <a:pt x="1132880" y="447471"/>
                </a:lnTo>
                <a:lnTo>
                  <a:pt x="623192" y="695281"/>
                </a:lnTo>
                <a:lnTo>
                  <a:pt x="695185" y="844642"/>
                </a:lnTo>
                <a:close/>
              </a:path>
              <a:path w="1133475" h="1468120">
                <a:moveTo>
                  <a:pt x="914224" y="739047"/>
                </a:moveTo>
                <a:lnTo>
                  <a:pt x="844896" y="772753"/>
                </a:lnTo>
                <a:lnTo>
                  <a:pt x="772759" y="623175"/>
                </a:lnTo>
                <a:lnTo>
                  <a:pt x="623192" y="695281"/>
                </a:lnTo>
                <a:lnTo>
                  <a:pt x="1132880" y="447471"/>
                </a:lnTo>
                <a:lnTo>
                  <a:pt x="1132880" y="448372"/>
                </a:lnTo>
                <a:lnTo>
                  <a:pt x="842219" y="589691"/>
                </a:lnTo>
                <a:lnTo>
                  <a:pt x="914224" y="739047"/>
                </a:lnTo>
                <a:close/>
              </a:path>
              <a:path w="1133475" h="1468120">
                <a:moveTo>
                  <a:pt x="1132880" y="449567"/>
                </a:moveTo>
                <a:lnTo>
                  <a:pt x="842219" y="589691"/>
                </a:lnTo>
                <a:lnTo>
                  <a:pt x="1132880" y="448372"/>
                </a:lnTo>
                <a:lnTo>
                  <a:pt x="1132880" y="449567"/>
                </a:lnTo>
                <a:close/>
              </a:path>
              <a:path w="1133475" h="1468120">
                <a:moveTo>
                  <a:pt x="1132880" y="1274910"/>
                </a:moveTo>
                <a:lnTo>
                  <a:pt x="1095673" y="1293000"/>
                </a:lnTo>
                <a:lnTo>
                  <a:pt x="878386" y="842198"/>
                </a:lnTo>
                <a:lnTo>
                  <a:pt x="728777" y="914325"/>
                </a:lnTo>
                <a:lnTo>
                  <a:pt x="1132880" y="717850"/>
                </a:lnTo>
                <a:lnTo>
                  <a:pt x="1132880" y="718751"/>
                </a:lnTo>
                <a:lnTo>
                  <a:pt x="947815" y="808729"/>
                </a:lnTo>
                <a:lnTo>
                  <a:pt x="1132880" y="1192613"/>
                </a:lnTo>
                <a:lnTo>
                  <a:pt x="1132880" y="1274910"/>
                </a:lnTo>
                <a:close/>
              </a:path>
              <a:path w="1133475" h="1468120">
                <a:moveTo>
                  <a:pt x="1132880" y="719508"/>
                </a:moveTo>
                <a:lnTo>
                  <a:pt x="947815" y="808729"/>
                </a:lnTo>
                <a:lnTo>
                  <a:pt x="1132880" y="718751"/>
                </a:lnTo>
                <a:lnTo>
                  <a:pt x="1132880" y="719508"/>
                </a:lnTo>
                <a:close/>
              </a:path>
            </a:pathLst>
          </a:custGeom>
          <a:solidFill>
            <a:srgbClr val="FFFFF9">
              <a:alpha val="776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16000" y="3984156"/>
            <a:ext cx="3975100" cy="234505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R="2026920" algn="ctr">
              <a:lnSpc>
                <a:spcPct val="100000"/>
              </a:lnSpc>
              <a:spcBef>
                <a:spcPts val="830"/>
              </a:spcBef>
            </a:pPr>
            <a:r>
              <a:rPr sz="7000" b="1" spc="375" dirty="0">
                <a:solidFill>
                  <a:srgbClr val="0A3159"/>
                </a:solidFill>
                <a:latin typeface="Trebuchet MS"/>
                <a:cs typeface="Trebuchet MS"/>
              </a:rPr>
              <a:t>OUR</a:t>
            </a:r>
            <a:endParaRPr sz="7000">
              <a:latin typeface="Trebuchet MS"/>
              <a:cs typeface="Trebuchet MS"/>
            </a:endParaRPr>
          </a:p>
          <a:p>
            <a:pPr marL="1536700" algn="ctr">
              <a:lnSpc>
                <a:spcPct val="100000"/>
              </a:lnSpc>
              <a:spcBef>
                <a:spcPts val="730"/>
              </a:spcBef>
            </a:pPr>
            <a:r>
              <a:rPr sz="7000" b="1" spc="395" dirty="0">
                <a:solidFill>
                  <a:srgbClr val="0C919A"/>
                </a:solidFill>
                <a:latin typeface="Trebuchet MS"/>
                <a:cs typeface="Trebuchet MS"/>
              </a:rPr>
              <a:t>SHOP</a:t>
            </a:r>
            <a:endParaRPr sz="70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33643" y="4663300"/>
            <a:ext cx="2990850" cy="1049020"/>
            <a:chOff x="6233643" y="4663300"/>
            <a:chExt cx="2990850" cy="1049020"/>
          </a:xfrm>
        </p:grpSpPr>
        <p:sp>
          <p:nvSpPr>
            <p:cNvPr id="34" name="object 34"/>
            <p:cNvSpPr/>
            <p:nvPr/>
          </p:nvSpPr>
          <p:spPr>
            <a:xfrm>
              <a:off x="6233643" y="4664393"/>
              <a:ext cx="2952750" cy="1009650"/>
            </a:xfrm>
            <a:custGeom>
              <a:avLst/>
              <a:gdLst/>
              <a:ahLst/>
              <a:cxnLst/>
              <a:rect l="l" t="t" r="r" b="b"/>
              <a:pathLst>
                <a:path w="2952750" h="1009650">
                  <a:moveTo>
                    <a:pt x="2466279" y="1009649"/>
                  </a:moveTo>
                  <a:lnTo>
                    <a:pt x="486201" y="1009649"/>
                  </a:lnTo>
                  <a:lnTo>
                    <a:pt x="438146" y="1007262"/>
                  </a:lnTo>
                  <a:lnTo>
                    <a:pt x="390905" y="1000187"/>
                  </a:lnTo>
                  <a:lnTo>
                    <a:pt x="344797" y="988558"/>
                  </a:lnTo>
                  <a:lnTo>
                    <a:pt x="300140" y="972507"/>
                  </a:lnTo>
                  <a:lnTo>
                    <a:pt x="257253" y="952167"/>
                  </a:lnTo>
                  <a:lnTo>
                    <a:pt x="216456" y="927670"/>
                  </a:lnTo>
                  <a:lnTo>
                    <a:pt x="178067" y="899148"/>
                  </a:lnTo>
                  <a:lnTo>
                    <a:pt x="142405" y="866735"/>
                  </a:lnTo>
                  <a:lnTo>
                    <a:pt x="110107" y="830945"/>
                  </a:lnTo>
                  <a:lnTo>
                    <a:pt x="81687" y="792418"/>
                  </a:lnTo>
                  <a:lnTo>
                    <a:pt x="57277" y="751475"/>
                  </a:lnTo>
                  <a:lnTo>
                    <a:pt x="37009" y="708435"/>
                  </a:lnTo>
                  <a:lnTo>
                    <a:pt x="21016" y="663619"/>
                  </a:lnTo>
                  <a:lnTo>
                    <a:pt x="9428" y="617345"/>
                  </a:lnTo>
                  <a:lnTo>
                    <a:pt x="2379" y="569935"/>
                  </a:lnTo>
                  <a:lnTo>
                    <a:pt x="0" y="521708"/>
                  </a:lnTo>
                  <a:lnTo>
                    <a:pt x="0" y="487941"/>
                  </a:lnTo>
                  <a:lnTo>
                    <a:pt x="2379" y="439714"/>
                  </a:lnTo>
                  <a:lnTo>
                    <a:pt x="9428" y="392304"/>
                  </a:lnTo>
                  <a:lnTo>
                    <a:pt x="21016" y="346030"/>
                  </a:lnTo>
                  <a:lnTo>
                    <a:pt x="37009" y="301214"/>
                  </a:lnTo>
                  <a:lnTo>
                    <a:pt x="57277" y="258174"/>
                  </a:lnTo>
                  <a:lnTo>
                    <a:pt x="81687" y="217231"/>
                  </a:lnTo>
                  <a:lnTo>
                    <a:pt x="110107" y="178704"/>
                  </a:lnTo>
                  <a:lnTo>
                    <a:pt x="142405" y="142914"/>
                  </a:lnTo>
                  <a:lnTo>
                    <a:pt x="178067" y="110501"/>
                  </a:lnTo>
                  <a:lnTo>
                    <a:pt x="216456" y="81979"/>
                  </a:lnTo>
                  <a:lnTo>
                    <a:pt x="257253" y="57482"/>
                  </a:lnTo>
                  <a:lnTo>
                    <a:pt x="300140" y="37142"/>
                  </a:lnTo>
                  <a:lnTo>
                    <a:pt x="344797" y="21091"/>
                  </a:lnTo>
                  <a:lnTo>
                    <a:pt x="390905" y="9462"/>
                  </a:lnTo>
                  <a:lnTo>
                    <a:pt x="438146" y="2387"/>
                  </a:lnTo>
                  <a:lnTo>
                    <a:pt x="486201" y="0"/>
                  </a:lnTo>
                  <a:lnTo>
                    <a:pt x="2466279" y="0"/>
                  </a:lnTo>
                  <a:lnTo>
                    <a:pt x="2514334" y="2387"/>
                  </a:lnTo>
                  <a:lnTo>
                    <a:pt x="2561575" y="9462"/>
                  </a:lnTo>
                  <a:lnTo>
                    <a:pt x="2607683" y="21091"/>
                  </a:lnTo>
                  <a:lnTo>
                    <a:pt x="2652340" y="37142"/>
                  </a:lnTo>
                  <a:lnTo>
                    <a:pt x="2695227" y="57482"/>
                  </a:lnTo>
                  <a:lnTo>
                    <a:pt x="2736024" y="81979"/>
                  </a:lnTo>
                  <a:lnTo>
                    <a:pt x="2774413" y="110501"/>
                  </a:lnTo>
                  <a:lnTo>
                    <a:pt x="2810075" y="142914"/>
                  </a:lnTo>
                  <a:lnTo>
                    <a:pt x="2842373" y="178704"/>
                  </a:lnTo>
                  <a:lnTo>
                    <a:pt x="2870793" y="217231"/>
                  </a:lnTo>
                  <a:lnTo>
                    <a:pt x="2895203" y="258174"/>
                  </a:lnTo>
                  <a:lnTo>
                    <a:pt x="2915471" y="301214"/>
                  </a:lnTo>
                  <a:lnTo>
                    <a:pt x="2931464" y="346030"/>
                  </a:lnTo>
                  <a:lnTo>
                    <a:pt x="2943052" y="392304"/>
                  </a:lnTo>
                  <a:lnTo>
                    <a:pt x="2950101" y="439714"/>
                  </a:lnTo>
                  <a:lnTo>
                    <a:pt x="2952481" y="487941"/>
                  </a:lnTo>
                  <a:lnTo>
                    <a:pt x="2952481" y="521708"/>
                  </a:lnTo>
                  <a:lnTo>
                    <a:pt x="2950101" y="569935"/>
                  </a:lnTo>
                  <a:lnTo>
                    <a:pt x="2943052" y="617345"/>
                  </a:lnTo>
                  <a:lnTo>
                    <a:pt x="2931464" y="663619"/>
                  </a:lnTo>
                  <a:lnTo>
                    <a:pt x="2915471" y="708435"/>
                  </a:lnTo>
                  <a:lnTo>
                    <a:pt x="2895203" y="751475"/>
                  </a:lnTo>
                  <a:lnTo>
                    <a:pt x="2870793" y="792418"/>
                  </a:lnTo>
                  <a:lnTo>
                    <a:pt x="2842373" y="830945"/>
                  </a:lnTo>
                  <a:lnTo>
                    <a:pt x="2810075" y="866735"/>
                  </a:lnTo>
                  <a:lnTo>
                    <a:pt x="2774413" y="899148"/>
                  </a:lnTo>
                  <a:lnTo>
                    <a:pt x="2736024" y="927670"/>
                  </a:lnTo>
                  <a:lnTo>
                    <a:pt x="2695227" y="952167"/>
                  </a:lnTo>
                  <a:lnTo>
                    <a:pt x="2652340" y="972507"/>
                  </a:lnTo>
                  <a:lnTo>
                    <a:pt x="2607683" y="988558"/>
                  </a:lnTo>
                  <a:lnTo>
                    <a:pt x="2561575" y="1000187"/>
                  </a:lnTo>
                  <a:lnTo>
                    <a:pt x="2514334" y="1007262"/>
                  </a:lnTo>
                  <a:lnTo>
                    <a:pt x="2466279" y="1009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79052" y="4701536"/>
              <a:ext cx="2607310" cy="972819"/>
            </a:xfrm>
            <a:custGeom>
              <a:avLst/>
              <a:gdLst/>
              <a:ahLst/>
              <a:cxnLst/>
              <a:rect l="l" t="t" r="r" b="b"/>
              <a:pathLst>
                <a:path w="2607309" h="972820">
                  <a:moveTo>
                    <a:pt x="2306932" y="0"/>
                  </a:moveTo>
                  <a:lnTo>
                    <a:pt x="2349818" y="20340"/>
                  </a:lnTo>
                  <a:lnTo>
                    <a:pt x="2390615" y="44837"/>
                  </a:lnTo>
                  <a:lnTo>
                    <a:pt x="2429004" y="73359"/>
                  </a:lnTo>
                  <a:lnTo>
                    <a:pt x="2443052" y="86126"/>
                  </a:lnTo>
                </a:path>
                <a:path w="2607309" h="972820">
                  <a:moveTo>
                    <a:pt x="2560393" y="243538"/>
                  </a:moveTo>
                  <a:lnTo>
                    <a:pt x="2586056" y="308888"/>
                  </a:lnTo>
                  <a:lnTo>
                    <a:pt x="2597643" y="355161"/>
                  </a:lnTo>
                  <a:lnTo>
                    <a:pt x="2604693" y="402571"/>
                  </a:lnTo>
                  <a:lnTo>
                    <a:pt x="2607072" y="450798"/>
                  </a:lnTo>
                  <a:lnTo>
                    <a:pt x="2607072" y="484566"/>
                  </a:lnTo>
                  <a:lnTo>
                    <a:pt x="2604693" y="532793"/>
                  </a:lnTo>
                  <a:lnTo>
                    <a:pt x="2597643" y="580203"/>
                  </a:lnTo>
                  <a:lnTo>
                    <a:pt x="2586056" y="626476"/>
                  </a:lnTo>
                  <a:lnTo>
                    <a:pt x="2570062" y="671293"/>
                  </a:lnTo>
                  <a:lnTo>
                    <a:pt x="2549794" y="714333"/>
                  </a:lnTo>
                  <a:lnTo>
                    <a:pt x="2525384" y="755276"/>
                  </a:lnTo>
                  <a:lnTo>
                    <a:pt x="2496964" y="793802"/>
                  </a:lnTo>
                  <a:lnTo>
                    <a:pt x="2464667" y="829592"/>
                  </a:lnTo>
                  <a:lnTo>
                    <a:pt x="2429004" y="862006"/>
                  </a:lnTo>
                  <a:lnTo>
                    <a:pt x="2390615" y="890527"/>
                  </a:lnTo>
                  <a:lnTo>
                    <a:pt x="2349818" y="915024"/>
                  </a:lnTo>
                  <a:lnTo>
                    <a:pt x="2306932" y="935365"/>
                  </a:lnTo>
                  <a:lnTo>
                    <a:pt x="2262275" y="951416"/>
                  </a:lnTo>
                  <a:lnTo>
                    <a:pt x="2216166" y="963045"/>
                  </a:lnTo>
                  <a:lnTo>
                    <a:pt x="2168925" y="970119"/>
                  </a:lnTo>
                  <a:lnTo>
                    <a:pt x="2120870" y="972507"/>
                  </a:lnTo>
                  <a:lnTo>
                    <a:pt x="140792" y="972507"/>
                  </a:lnTo>
                  <a:lnTo>
                    <a:pt x="92737" y="970119"/>
                  </a:lnTo>
                  <a:lnTo>
                    <a:pt x="45496" y="963045"/>
                  </a:lnTo>
                  <a:lnTo>
                    <a:pt x="0" y="951570"/>
                  </a:lnTo>
                </a:path>
              </a:pathLst>
            </a:custGeom>
            <a:ln w="764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623442" y="4819714"/>
            <a:ext cx="2132965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35255">
              <a:lnSpc>
                <a:spcPts val="2400"/>
              </a:lnSpc>
              <a:spcBef>
                <a:spcPts val="480"/>
              </a:spcBef>
            </a:pPr>
            <a:r>
              <a:rPr sz="2300" b="1" spc="-25" dirty="0">
                <a:solidFill>
                  <a:srgbClr val="0A3159"/>
                </a:solidFill>
                <a:latin typeface="Trebuchet MS"/>
                <a:cs typeface="Trebuchet MS"/>
              </a:rPr>
              <a:t>B</a:t>
            </a:r>
            <a:r>
              <a:rPr sz="2300" b="1" spc="-55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r>
              <a:rPr sz="2300" b="1" spc="-204" dirty="0">
                <a:solidFill>
                  <a:srgbClr val="0A3159"/>
                </a:solidFill>
                <a:latin typeface="Trebuchet MS"/>
                <a:cs typeface="Trebuchet MS"/>
              </a:rPr>
              <a:t>u</a:t>
            </a:r>
            <a:r>
              <a:rPr sz="2300" b="1" spc="-24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30" dirty="0">
                <a:solidFill>
                  <a:srgbClr val="0A3159"/>
                </a:solidFill>
                <a:latin typeface="Trebuchet MS"/>
                <a:cs typeface="Trebuchet MS"/>
              </a:rPr>
              <a:t>R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2300" b="1" spc="-25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r>
              <a:rPr sz="2300" b="1" spc="-185" dirty="0">
                <a:solidFill>
                  <a:srgbClr val="0A3159"/>
                </a:solidFill>
                <a:latin typeface="Trebuchet MS"/>
                <a:cs typeface="Trebuchet MS"/>
              </a:rPr>
              <a:t>p</a:t>
            </a:r>
            <a:r>
              <a:rPr sz="2300" b="1" spc="-180" dirty="0">
                <a:solidFill>
                  <a:srgbClr val="0A3159"/>
                </a:solidFill>
                <a:latin typeface="Trebuchet MS"/>
                <a:cs typeface="Trebuchet MS"/>
              </a:rPr>
              <a:t>b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110" dirty="0">
                <a:solidFill>
                  <a:srgbClr val="0A3159"/>
                </a:solidFill>
                <a:latin typeface="Trebuchet MS"/>
                <a:cs typeface="Trebuchet MS"/>
              </a:rPr>
              <a:t>rr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y  </a:t>
            </a:r>
            <a:r>
              <a:rPr sz="2300" b="1" spc="-215" dirty="0">
                <a:solidFill>
                  <a:srgbClr val="0A3159"/>
                </a:solidFill>
                <a:latin typeface="Trebuchet MS"/>
                <a:cs typeface="Trebuchet MS"/>
              </a:rPr>
              <a:t>G</a:t>
            </a:r>
            <a:r>
              <a:rPr sz="2300" b="1" spc="-200" dirty="0">
                <a:solidFill>
                  <a:srgbClr val="0A3159"/>
                </a:solidFill>
                <a:latin typeface="Trebuchet MS"/>
                <a:cs typeface="Trebuchet MS"/>
              </a:rPr>
              <a:t>oo</a:t>
            </a:r>
            <a:r>
              <a:rPr sz="2300" b="1" spc="-185" dirty="0">
                <a:solidFill>
                  <a:srgbClr val="0A3159"/>
                </a:solidFill>
                <a:latin typeface="Trebuchet MS"/>
                <a:cs typeface="Trebuchet MS"/>
              </a:rPr>
              <a:t>d</a:t>
            </a:r>
            <a:r>
              <a:rPr sz="2300" b="1" spc="-85" dirty="0">
                <a:solidFill>
                  <a:srgbClr val="0A3159"/>
                </a:solidFill>
                <a:latin typeface="Trebuchet MS"/>
                <a:cs typeface="Trebuchet MS"/>
              </a:rPr>
              <a:t>i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20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215" dirty="0">
                <a:solidFill>
                  <a:srgbClr val="0A3159"/>
                </a:solidFill>
                <a:latin typeface="Trebuchet MS"/>
                <a:cs typeface="Trebuchet MS"/>
              </a:rPr>
              <a:t>G</a:t>
            </a:r>
            <a:r>
              <a:rPr sz="2300" b="1" spc="-204" dirty="0">
                <a:solidFill>
                  <a:srgbClr val="0A3159"/>
                </a:solidFill>
                <a:latin typeface="Trebuchet MS"/>
                <a:cs typeface="Trebuchet MS"/>
              </a:rPr>
              <a:t>u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mm</a:t>
            </a:r>
            <a:r>
              <a:rPr sz="2300" b="1" spc="-85" dirty="0">
                <a:solidFill>
                  <a:srgbClr val="0A3159"/>
                </a:solidFill>
                <a:latin typeface="Trebuchet MS"/>
                <a:cs typeface="Trebuchet MS"/>
              </a:rPr>
              <a:t>i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20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619323" y="4628525"/>
            <a:ext cx="2990850" cy="1083945"/>
            <a:chOff x="13619323" y="4628525"/>
            <a:chExt cx="2990850" cy="1083945"/>
          </a:xfrm>
        </p:grpSpPr>
        <p:sp>
          <p:nvSpPr>
            <p:cNvPr id="38" name="object 38"/>
            <p:cNvSpPr/>
            <p:nvPr/>
          </p:nvSpPr>
          <p:spPr>
            <a:xfrm>
              <a:off x="13619323" y="4664394"/>
              <a:ext cx="2952750" cy="1009650"/>
            </a:xfrm>
            <a:custGeom>
              <a:avLst/>
              <a:gdLst/>
              <a:ahLst/>
              <a:cxnLst/>
              <a:rect l="l" t="t" r="r" b="b"/>
              <a:pathLst>
                <a:path w="2952750" h="1009650">
                  <a:moveTo>
                    <a:pt x="2466279" y="1009649"/>
                  </a:moveTo>
                  <a:lnTo>
                    <a:pt x="486201" y="1009649"/>
                  </a:lnTo>
                  <a:lnTo>
                    <a:pt x="438146" y="1007262"/>
                  </a:lnTo>
                  <a:lnTo>
                    <a:pt x="390905" y="1000187"/>
                  </a:lnTo>
                  <a:lnTo>
                    <a:pt x="344797" y="988558"/>
                  </a:lnTo>
                  <a:lnTo>
                    <a:pt x="300140" y="972507"/>
                  </a:lnTo>
                  <a:lnTo>
                    <a:pt x="257253" y="952167"/>
                  </a:lnTo>
                  <a:lnTo>
                    <a:pt x="216456" y="927670"/>
                  </a:lnTo>
                  <a:lnTo>
                    <a:pt x="178067" y="899148"/>
                  </a:lnTo>
                  <a:lnTo>
                    <a:pt x="142405" y="866735"/>
                  </a:lnTo>
                  <a:lnTo>
                    <a:pt x="110107" y="830945"/>
                  </a:lnTo>
                  <a:lnTo>
                    <a:pt x="81687" y="792418"/>
                  </a:lnTo>
                  <a:lnTo>
                    <a:pt x="57277" y="751475"/>
                  </a:lnTo>
                  <a:lnTo>
                    <a:pt x="37009" y="708435"/>
                  </a:lnTo>
                  <a:lnTo>
                    <a:pt x="21016" y="663619"/>
                  </a:lnTo>
                  <a:lnTo>
                    <a:pt x="9428" y="617345"/>
                  </a:lnTo>
                  <a:lnTo>
                    <a:pt x="2379" y="569935"/>
                  </a:lnTo>
                  <a:lnTo>
                    <a:pt x="0" y="521708"/>
                  </a:lnTo>
                  <a:lnTo>
                    <a:pt x="0" y="487941"/>
                  </a:lnTo>
                  <a:lnTo>
                    <a:pt x="2379" y="439714"/>
                  </a:lnTo>
                  <a:lnTo>
                    <a:pt x="9428" y="392304"/>
                  </a:lnTo>
                  <a:lnTo>
                    <a:pt x="21016" y="346030"/>
                  </a:lnTo>
                  <a:lnTo>
                    <a:pt x="37009" y="301214"/>
                  </a:lnTo>
                  <a:lnTo>
                    <a:pt x="57277" y="258174"/>
                  </a:lnTo>
                  <a:lnTo>
                    <a:pt x="81687" y="217231"/>
                  </a:lnTo>
                  <a:lnTo>
                    <a:pt x="110107" y="178704"/>
                  </a:lnTo>
                  <a:lnTo>
                    <a:pt x="142405" y="142914"/>
                  </a:lnTo>
                  <a:lnTo>
                    <a:pt x="178067" y="110501"/>
                  </a:lnTo>
                  <a:lnTo>
                    <a:pt x="216456" y="81979"/>
                  </a:lnTo>
                  <a:lnTo>
                    <a:pt x="257253" y="57482"/>
                  </a:lnTo>
                  <a:lnTo>
                    <a:pt x="300140" y="37142"/>
                  </a:lnTo>
                  <a:lnTo>
                    <a:pt x="344797" y="21091"/>
                  </a:lnTo>
                  <a:lnTo>
                    <a:pt x="390905" y="9462"/>
                  </a:lnTo>
                  <a:lnTo>
                    <a:pt x="438146" y="2387"/>
                  </a:lnTo>
                  <a:lnTo>
                    <a:pt x="486201" y="0"/>
                  </a:lnTo>
                  <a:lnTo>
                    <a:pt x="2466279" y="0"/>
                  </a:lnTo>
                  <a:lnTo>
                    <a:pt x="2514334" y="2387"/>
                  </a:lnTo>
                  <a:lnTo>
                    <a:pt x="2561575" y="9462"/>
                  </a:lnTo>
                  <a:lnTo>
                    <a:pt x="2607683" y="21091"/>
                  </a:lnTo>
                  <a:lnTo>
                    <a:pt x="2652340" y="37142"/>
                  </a:lnTo>
                  <a:lnTo>
                    <a:pt x="2695227" y="57482"/>
                  </a:lnTo>
                  <a:lnTo>
                    <a:pt x="2736024" y="81979"/>
                  </a:lnTo>
                  <a:lnTo>
                    <a:pt x="2774413" y="110501"/>
                  </a:lnTo>
                  <a:lnTo>
                    <a:pt x="2810075" y="142914"/>
                  </a:lnTo>
                  <a:lnTo>
                    <a:pt x="2842373" y="178704"/>
                  </a:lnTo>
                  <a:lnTo>
                    <a:pt x="2870793" y="217231"/>
                  </a:lnTo>
                  <a:lnTo>
                    <a:pt x="2895203" y="258174"/>
                  </a:lnTo>
                  <a:lnTo>
                    <a:pt x="2915471" y="301214"/>
                  </a:lnTo>
                  <a:lnTo>
                    <a:pt x="2931464" y="346030"/>
                  </a:lnTo>
                  <a:lnTo>
                    <a:pt x="2943052" y="392304"/>
                  </a:lnTo>
                  <a:lnTo>
                    <a:pt x="2950101" y="439714"/>
                  </a:lnTo>
                  <a:lnTo>
                    <a:pt x="2952481" y="487941"/>
                  </a:lnTo>
                  <a:lnTo>
                    <a:pt x="2952481" y="521708"/>
                  </a:lnTo>
                  <a:lnTo>
                    <a:pt x="2950101" y="569935"/>
                  </a:lnTo>
                  <a:lnTo>
                    <a:pt x="2943052" y="617345"/>
                  </a:lnTo>
                  <a:lnTo>
                    <a:pt x="2931464" y="663619"/>
                  </a:lnTo>
                  <a:lnTo>
                    <a:pt x="2915471" y="708435"/>
                  </a:lnTo>
                  <a:lnTo>
                    <a:pt x="2895203" y="751475"/>
                  </a:lnTo>
                  <a:lnTo>
                    <a:pt x="2870793" y="792418"/>
                  </a:lnTo>
                  <a:lnTo>
                    <a:pt x="2842373" y="830945"/>
                  </a:lnTo>
                  <a:lnTo>
                    <a:pt x="2810075" y="866735"/>
                  </a:lnTo>
                  <a:lnTo>
                    <a:pt x="2774413" y="899148"/>
                  </a:lnTo>
                  <a:lnTo>
                    <a:pt x="2736024" y="927670"/>
                  </a:lnTo>
                  <a:lnTo>
                    <a:pt x="2695227" y="952167"/>
                  </a:lnTo>
                  <a:lnTo>
                    <a:pt x="2652340" y="972507"/>
                  </a:lnTo>
                  <a:lnTo>
                    <a:pt x="2607683" y="988558"/>
                  </a:lnTo>
                  <a:lnTo>
                    <a:pt x="2561575" y="1000187"/>
                  </a:lnTo>
                  <a:lnTo>
                    <a:pt x="2514334" y="1007262"/>
                  </a:lnTo>
                  <a:lnTo>
                    <a:pt x="2466279" y="1009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057471" y="4666781"/>
              <a:ext cx="2514600" cy="1007744"/>
            </a:xfrm>
            <a:custGeom>
              <a:avLst/>
              <a:gdLst/>
              <a:ahLst/>
              <a:cxnLst/>
              <a:rect l="l" t="t" r="r" b="b"/>
              <a:pathLst>
                <a:path w="2514600" h="1007745">
                  <a:moveTo>
                    <a:pt x="2076188" y="0"/>
                  </a:moveTo>
                  <a:lnTo>
                    <a:pt x="2123428" y="7074"/>
                  </a:lnTo>
                  <a:lnTo>
                    <a:pt x="2169537" y="18703"/>
                  </a:lnTo>
                  <a:lnTo>
                    <a:pt x="2214193" y="34754"/>
                  </a:lnTo>
                  <a:lnTo>
                    <a:pt x="2257080" y="55094"/>
                  </a:lnTo>
                  <a:lnTo>
                    <a:pt x="2297877" y="79592"/>
                  </a:lnTo>
                  <a:lnTo>
                    <a:pt x="2336266" y="108113"/>
                  </a:lnTo>
                  <a:lnTo>
                    <a:pt x="2371929" y="140526"/>
                  </a:lnTo>
                  <a:lnTo>
                    <a:pt x="2404226" y="176316"/>
                  </a:lnTo>
                  <a:lnTo>
                    <a:pt x="2432646" y="214843"/>
                  </a:lnTo>
                  <a:lnTo>
                    <a:pt x="2457056" y="255786"/>
                  </a:lnTo>
                  <a:lnTo>
                    <a:pt x="2477324" y="298826"/>
                  </a:lnTo>
                  <a:lnTo>
                    <a:pt x="2493318" y="343643"/>
                  </a:lnTo>
                  <a:lnTo>
                    <a:pt x="2504905" y="389916"/>
                  </a:lnTo>
                  <a:lnTo>
                    <a:pt x="2511955" y="437326"/>
                  </a:lnTo>
                  <a:lnTo>
                    <a:pt x="2514334" y="485553"/>
                  </a:lnTo>
                  <a:lnTo>
                    <a:pt x="2514334" y="519320"/>
                  </a:lnTo>
                  <a:lnTo>
                    <a:pt x="2511955" y="567547"/>
                  </a:lnTo>
                  <a:lnTo>
                    <a:pt x="2504905" y="614958"/>
                  </a:lnTo>
                  <a:lnTo>
                    <a:pt x="2493318" y="661231"/>
                  </a:lnTo>
                  <a:lnTo>
                    <a:pt x="2477324" y="706048"/>
                  </a:lnTo>
                  <a:lnTo>
                    <a:pt x="2457056" y="749087"/>
                  </a:lnTo>
                  <a:lnTo>
                    <a:pt x="2432646" y="790031"/>
                  </a:lnTo>
                  <a:lnTo>
                    <a:pt x="2404226" y="828557"/>
                  </a:lnTo>
                  <a:lnTo>
                    <a:pt x="2371929" y="864347"/>
                  </a:lnTo>
                  <a:lnTo>
                    <a:pt x="2336266" y="896760"/>
                  </a:lnTo>
                  <a:lnTo>
                    <a:pt x="2297877" y="925282"/>
                  </a:lnTo>
                  <a:lnTo>
                    <a:pt x="2257080" y="949779"/>
                  </a:lnTo>
                  <a:lnTo>
                    <a:pt x="2214193" y="970119"/>
                  </a:lnTo>
                  <a:lnTo>
                    <a:pt x="2169537" y="986170"/>
                  </a:lnTo>
                  <a:lnTo>
                    <a:pt x="2123428" y="997799"/>
                  </a:lnTo>
                  <a:lnTo>
                    <a:pt x="2076187" y="1004874"/>
                  </a:lnTo>
                  <a:lnTo>
                    <a:pt x="2028132" y="1007262"/>
                  </a:lnTo>
                  <a:lnTo>
                    <a:pt x="48054" y="1007262"/>
                  </a:lnTo>
                  <a:lnTo>
                    <a:pt x="0" y="1004874"/>
                  </a:lnTo>
                </a:path>
              </a:pathLst>
            </a:custGeom>
            <a:ln w="765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4050272" y="4819714"/>
            <a:ext cx="20878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80"/>
              </a:lnSpc>
              <a:spcBef>
                <a:spcPts val="100"/>
              </a:spcBef>
            </a:pPr>
            <a:r>
              <a:rPr sz="2300" b="1" spc="-215" dirty="0">
                <a:solidFill>
                  <a:srgbClr val="0A3159"/>
                </a:solidFill>
                <a:latin typeface="Trebuchet MS"/>
                <a:cs typeface="Trebuchet MS"/>
              </a:rPr>
              <a:t>G</a:t>
            </a:r>
            <a:r>
              <a:rPr sz="2300" b="1" spc="-200" dirty="0">
                <a:solidFill>
                  <a:srgbClr val="0A3159"/>
                </a:solidFill>
                <a:latin typeface="Trebuchet MS"/>
                <a:cs typeface="Trebuchet MS"/>
              </a:rPr>
              <a:t>oo</a:t>
            </a:r>
            <a:r>
              <a:rPr sz="2300" b="1" spc="-180" dirty="0">
                <a:solidFill>
                  <a:srgbClr val="0A3159"/>
                </a:solidFill>
                <a:latin typeface="Trebuchet MS"/>
                <a:cs typeface="Trebuchet MS"/>
              </a:rPr>
              <a:t>d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D</a:t>
            </a:r>
            <a:r>
              <a:rPr sz="2300" b="1" spc="-200" dirty="0">
                <a:solidFill>
                  <a:srgbClr val="0A3159"/>
                </a:solidFill>
                <a:latin typeface="Trebuchet MS"/>
                <a:cs typeface="Trebuchet MS"/>
              </a:rPr>
              <a:t>o</a:t>
            </a:r>
            <a:r>
              <a:rPr sz="2300" b="1" spc="-5" dirty="0">
                <a:solidFill>
                  <a:srgbClr val="0A3159"/>
                </a:solidFill>
                <a:latin typeface="Trebuchet MS"/>
                <a:cs typeface="Trebuchet MS"/>
              </a:rPr>
              <a:t>g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r>
              <a:rPr sz="2300" b="1" spc="-200" dirty="0">
                <a:solidFill>
                  <a:srgbClr val="0A3159"/>
                </a:solidFill>
                <a:latin typeface="Trebuchet MS"/>
                <a:cs typeface="Trebuchet MS"/>
              </a:rPr>
              <a:t>n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2300" b="1" spc="-110" dirty="0">
                <a:solidFill>
                  <a:srgbClr val="0A3159"/>
                </a:solidFill>
                <a:latin typeface="Trebuchet MS"/>
                <a:cs typeface="Trebuchet MS"/>
              </a:rPr>
              <a:t>c</a:t>
            </a:r>
            <a:r>
              <a:rPr sz="2300" b="1" spc="-25" dirty="0">
                <a:solidFill>
                  <a:srgbClr val="0A3159"/>
                </a:solidFill>
                <a:latin typeface="Trebuchet MS"/>
                <a:cs typeface="Trebuchet MS"/>
              </a:rPr>
              <a:t>k</a:t>
            </a:r>
            <a:r>
              <a:rPr sz="2300" b="1" spc="-20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endParaRPr sz="2300">
              <a:latin typeface="Trebuchet MS"/>
              <a:cs typeface="Trebuchet MS"/>
            </a:endParaRPr>
          </a:p>
          <a:p>
            <a:pPr algn="ctr">
              <a:lnSpc>
                <a:spcPts val="2580"/>
              </a:lnSpc>
            </a:pPr>
            <a:r>
              <a:rPr sz="2300" b="1" spc="300" dirty="0">
                <a:solidFill>
                  <a:srgbClr val="0A3159"/>
                </a:solidFill>
                <a:latin typeface="Trebuchet MS"/>
                <a:cs typeface="Trebuchet MS"/>
              </a:rPr>
              <a:t>–</a:t>
            </a:r>
            <a:r>
              <a:rPr sz="2300" b="1" spc="-14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Calm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233643" y="8902203"/>
            <a:ext cx="2990850" cy="1048385"/>
            <a:chOff x="6233643" y="8902203"/>
            <a:chExt cx="2990850" cy="1048385"/>
          </a:xfrm>
        </p:grpSpPr>
        <p:sp>
          <p:nvSpPr>
            <p:cNvPr id="42" name="object 42"/>
            <p:cNvSpPr/>
            <p:nvPr/>
          </p:nvSpPr>
          <p:spPr>
            <a:xfrm>
              <a:off x="6233643" y="8902203"/>
              <a:ext cx="2952750" cy="1009650"/>
            </a:xfrm>
            <a:custGeom>
              <a:avLst/>
              <a:gdLst/>
              <a:ahLst/>
              <a:cxnLst/>
              <a:rect l="l" t="t" r="r" b="b"/>
              <a:pathLst>
                <a:path w="2952750" h="1009650">
                  <a:moveTo>
                    <a:pt x="2466279" y="1009649"/>
                  </a:moveTo>
                  <a:lnTo>
                    <a:pt x="486201" y="1009649"/>
                  </a:lnTo>
                  <a:lnTo>
                    <a:pt x="438146" y="1007262"/>
                  </a:lnTo>
                  <a:lnTo>
                    <a:pt x="390905" y="1000187"/>
                  </a:lnTo>
                  <a:lnTo>
                    <a:pt x="344797" y="988558"/>
                  </a:lnTo>
                  <a:lnTo>
                    <a:pt x="300140" y="972507"/>
                  </a:lnTo>
                  <a:lnTo>
                    <a:pt x="257253" y="952167"/>
                  </a:lnTo>
                  <a:lnTo>
                    <a:pt x="216456" y="927670"/>
                  </a:lnTo>
                  <a:lnTo>
                    <a:pt x="178067" y="899148"/>
                  </a:lnTo>
                  <a:lnTo>
                    <a:pt x="142405" y="866735"/>
                  </a:lnTo>
                  <a:lnTo>
                    <a:pt x="110107" y="830945"/>
                  </a:lnTo>
                  <a:lnTo>
                    <a:pt x="81687" y="792418"/>
                  </a:lnTo>
                  <a:lnTo>
                    <a:pt x="57277" y="751475"/>
                  </a:lnTo>
                  <a:lnTo>
                    <a:pt x="37009" y="708435"/>
                  </a:lnTo>
                  <a:lnTo>
                    <a:pt x="21016" y="663619"/>
                  </a:lnTo>
                  <a:lnTo>
                    <a:pt x="9428" y="617345"/>
                  </a:lnTo>
                  <a:lnTo>
                    <a:pt x="2379" y="569935"/>
                  </a:lnTo>
                  <a:lnTo>
                    <a:pt x="0" y="521708"/>
                  </a:lnTo>
                  <a:lnTo>
                    <a:pt x="0" y="487941"/>
                  </a:lnTo>
                  <a:lnTo>
                    <a:pt x="2379" y="439714"/>
                  </a:lnTo>
                  <a:lnTo>
                    <a:pt x="9428" y="392304"/>
                  </a:lnTo>
                  <a:lnTo>
                    <a:pt x="21016" y="346030"/>
                  </a:lnTo>
                  <a:lnTo>
                    <a:pt x="37009" y="301214"/>
                  </a:lnTo>
                  <a:lnTo>
                    <a:pt x="57277" y="258174"/>
                  </a:lnTo>
                  <a:lnTo>
                    <a:pt x="81687" y="217231"/>
                  </a:lnTo>
                  <a:lnTo>
                    <a:pt x="110107" y="178704"/>
                  </a:lnTo>
                  <a:lnTo>
                    <a:pt x="142405" y="142914"/>
                  </a:lnTo>
                  <a:lnTo>
                    <a:pt x="178067" y="110501"/>
                  </a:lnTo>
                  <a:lnTo>
                    <a:pt x="216456" y="81979"/>
                  </a:lnTo>
                  <a:lnTo>
                    <a:pt x="257253" y="57482"/>
                  </a:lnTo>
                  <a:lnTo>
                    <a:pt x="300140" y="37142"/>
                  </a:lnTo>
                  <a:lnTo>
                    <a:pt x="344797" y="21091"/>
                  </a:lnTo>
                  <a:lnTo>
                    <a:pt x="390905" y="9462"/>
                  </a:lnTo>
                  <a:lnTo>
                    <a:pt x="438146" y="2387"/>
                  </a:lnTo>
                  <a:lnTo>
                    <a:pt x="486201" y="0"/>
                  </a:lnTo>
                  <a:lnTo>
                    <a:pt x="2466279" y="0"/>
                  </a:lnTo>
                  <a:lnTo>
                    <a:pt x="2514334" y="2387"/>
                  </a:lnTo>
                  <a:lnTo>
                    <a:pt x="2561575" y="9462"/>
                  </a:lnTo>
                  <a:lnTo>
                    <a:pt x="2607683" y="21091"/>
                  </a:lnTo>
                  <a:lnTo>
                    <a:pt x="2652340" y="37142"/>
                  </a:lnTo>
                  <a:lnTo>
                    <a:pt x="2695227" y="57482"/>
                  </a:lnTo>
                  <a:lnTo>
                    <a:pt x="2736024" y="81979"/>
                  </a:lnTo>
                  <a:lnTo>
                    <a:pt x="2774413" y="110501"/>
                  </a:lnTo>
                  <a:lnTo>
                    <a:pt x="2810075" y="142914"/>
                  </a:lnTo>
                  <a:lnTo>
                    <a:pt x="2842373" y="178704"/>
                  </a:lnTo>
                  <a:lnTo>
                    <a:pt x="2870793" y="217231"/>
                  </a:lnTo>
                  <a:lnTo>
                    <a:pt x="2895203" y="258174"/>
                  </a:lnTo>
                  <a:lnTo>
                    <a:pt x="2915471" y="301214"/>
                  </a:lnTo>
                  <a:lnTo>
                    <a:pt x="2931464" y="346030"/>
                  </a:lnTo>
                  <a:lnTo>
                    <a:pt x="2943052" y="392304"/>
                  </a:lnTo>
                  <a:lnTo>
                    <a:pt x="2950101" y="439714"/>
                  </a:lnTo>
                  <a:lnTo>
                    <a:pt x="2952481" y="487941"/>
                  </a:lnTo>
                  <a:lnTo>
                    <a:pt x="2952481" y="521708"/>
                  </a:lnTo>
                  <a:lnTo>
                    <a:pt x="2950101" y="569935"/>
                  </a:lnTo>
                  <a:lnTo>
                    <a:pt x="2943052" y="617345"/>
                  </a:lnTo>
                  <a:lnTo>
                    <a:pt x="2931464" y="663619"/>
                  </a:lnTo>
                  <a:lnTo>
                    <a:pt x="2915471" y="708435"/>
                  </a:lnTo>
                  <a:lnTo>
                    <a:pt x="2895203" y="751475"/>
                  </a:lnTo>
                  <a:lnTo>
                    <a:pt x="2870793" y="792418"/>
                  </a:lnTo>
                  <a:lnTo>
                    <a:pt x="2842373" y="830945"/>
                  </a:lnTo>
                  <a:lnTo>
                    <a:pt x="2810075" y="866735"/>
                  </a:lnTo>
                  <a:lnTo>
                    <a:pt x="2774413" y="899148"/>
                  </a:lnTo>
                  <a:lnTo>
                    <a:pt x="2736024" y="927670"/>
                  </a:lnTo>
                  <a:lnTo>
                    <a:pt x="2695227" y="952167"/>
                  </a:lnTo>
                  <a:lnTo>
                    <a:pt x="2652340" y="972507"/>
                  </a:lnTo>
                  <a:lnTo>
                    <a:pt x="2607683" y="988558"/>
                  </a:lnTo>
                  <a:lnTo>
                    <a:pt x="2561575" y="1000187"/>
                  </a:lnTo>
                  <a:lnTo>
                    <a:pt x="2514334" y="1007262"/>
                  </a:lnTo>
                  <a:lnTo>
                    <a:pt x="2466279" y="1009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03037" y="8945670"/>
              <a:ext cx="2583180" cy="966469"/>
            </a:xfrm>
            <a:custGeom>
              <a:avLst/>
              <a:gdLst/>
              <a:ahLst/>
              <a:cxnLst/>
              <a:rect l="l" t="t" r="r" b="b"/>
              <a:pathLst>
                <a:path w="2583179" h="966470">
                  <a:moveTo>
                    <a:pt x="2296284" y="0"/>
                  </a:moveTo>
                  <a:lnTo>
                    <a:pt x="2366631" y="38512"/>
                  </a:lnTo>
                  <a:lnTo>
                    <a:pt x="2405020" y="67033"/>
                  </a:lnTo>
                  <a:lnTo>
                    <a:pt x="2440683" y="99447"/>
                  </a:lnTo>
                  <a:lnTo>
                    <a:pt x="2472980" y="135237"/>
                  </a:lnTo>
                  <a:lnTo>
                    <a:pt x="2501400" y="173763"/>
                  </a:lnTo>
                  <a:lnTo>
                    <a:pt x="2525810" y="214706"/>
                  </a:lnTo>
                  <a:lnTo>
                    <a:pt x="2546078" y="257746"/>
                  </a:lnTo>
                  <a:lnTo>
                    <a:pt x="2562072" y="302563"/>
                  </a:lnTo>
                  <a:lnTo>
                    <a:pt x="2573659" y="348836"/>
                  </a:lnTo>
                  <a:lnTo>
                    <a:pt x="2580709" y="396246"/>
                  </a:lnTo>
                  <a:lnTo>
                    <a:pt x="2583088" y="444473"/>
                  </a:lnTo>
                  <a:lnTo>
                    <a:pt x="2583088" y="478241"/>
                  </a:lnTo>
                  <a:lnTo>
                    <a:pt x="2580709" y="526468"/>
                  </a:lnTo>
                  <a:lnTo>
                    <a:pt x="2573659" y="573878"/>
                  </a:lnTo>
                  <a:lnTo>
                    <a:pt x="2562072" y="620151"/>
                  </a:lnTo>
                  <a:lnTo>
                    <a:pt x="2546078" y="664968"/>
                  </a:lnTo>
                  <a:lnTo>
                    <a:pt x="2525810" y="708008"/>
                  </a:lnTo>
                  <a:lnTo>
                    <a:pt x="2501400" y="748951"/>
                  </a:lnTo>
                  <a:lnTo>
                    <a:pt x="2472980" y="787477"/>
                  </a:lnTo>
                  <a:lnTo>
                    <a:pt x="2440683" y="823267"/>
                  </a:lnTo>
                  <a:lnTo>
                    <a:pt x="2405020" y="855680"/>
                  </a:lnTo>
                  <a:lnTo>
                    <a:pt x="2366631" y="884202"/>
                  </a:lnTo>
                  <a:lnTo>
                    <a:pt x="2325834" y="908699"/>
                  </a:lnTo>
                  <a:lnTo>
                    <a:pt x="2282947" y="929040"/>
                  </a:lnTo>
                  <a:lnTo>
                    <a:pt x="2238291" y="945091"/>
                  </a:lnTo>
                  <a:lnTo>
                    <a:pt x="2192182" y="956720"/>
                  </a:lnTo>
                  <a:lnTo>
                    <a:pt x="2144941" y="963794"/>
                  </a:lnTo>
                  <a:lnTo>
                    <a:pt x="2096886" y="966182"/>
                  </a:lnTo>
                  <a:lnTo>
                    <a:pt x="116808" y="966182"/>
                  </a:lnTo>
                  <a:lnTo>
                    <a:pt x="68753" y="963794"/>
                  </a:lnTo>
                  <a:lnTo>
                    <a:pt x="21512" y="956720"/>
                  </a:lnTo>
                  <a:lnTo>
                    <a:pt x="0" y="951294"/>
                  </a:lnTo>
                </a:path>
              </a:pathLst>
            </a:custGeom>
            <a:ln w="765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496731" y="9080999"/>
            <a:ext cx="2386330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62610" marR="5080" indent="-550545">
              <a:lnSpc>
                <a:spcPts val="2400"/>
              </a:lnSpc>
              <a:spcBef>
                <a:spcPts val="480"/>
              </a:spcBef>
            </a:pPr>
            <a:r>
              <a:rPr sz="2300" b="1" spc="-25" dirty="0">
                <a:solidFill>
                  <a:srgbClr val="0A3159"/>
                </a:solidFill>
                <a:latin typeface="Trebuchet MS"/>
                <a:cs typeface="Trebuchet MS"/>
              </a:rPr>
              <a:t>B</a:t>
            </a:r>
            <a:r>
              <a:rPr sz="2300" b="1" spc="-55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r>
              <a:rPr sz="2300" b="1" spc="-204" dirty="0">
                <a:solidFill>
                  <a:srgbClr val="0A3159"/>
                </a:solidFill>
                <a:latin typeface="Trebuchet MS"/>
                <a:cs typeface="Trebuchet MS"/>
              </a:rPr>
              <a:t>u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180" dirty="0">
                <a:solidFill>
                  <a:srgbClr val="0A3159"/>
                </a:solidFill>
                <a:latin typeface="Trebuchet MS"/>
                <a:cs typeface="Trebuchet MS"/>
              </a:rPr>
              <a:t>b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110" dirty="0">
                <a:solidFill>
                  <a:srgbClr val="0A3159"/>
                </a:solidFill>
                <a:latin typeface="Trebuchet MS"/>
                <a:cs typeface="Trebuchet MS"/>
              </a:rPr>
              <a:t>rr</a:t>
            </a:r>
            <a:r>
              <a:rPr sz="2300" b="1" spc="-204" dirty="0">
                <a:solidFill>
                  <a:srgbClr val="0A3159"/>
                </a:solidFill>
                <a:latin typeface="Trebuchet MS"/>
                <a:cs typeface="Trebuchet MS"/>
              </a:rPr>
              <a:t>y</a:t>
            </a:r>
            <a:r>
              <a:rPr sz="2300" b="1" spc="35" dirty="0">
                <a:solidFill>
                  <a:srgbClr val="0A3159"/>
                </a:solidFill>
                <a:latin typeface="Trebuchet MS"/>
                <a:cs typeface="Trebuchet MS"/>
              </a:rPr>
              <a:t>-</a:t>
            </a:r>
            <a:r>
              <a:rPr sz="2300" b="1" spc="-260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ve</a:t>
            </a:r>
            <a:r>
              <a:rPr sz="2300" b="1" spc="-200" dirty="0">
                <a:solidFill>
                  <a:srgbClr val="0A3159"/>
                </a:solidFill>
                <a:latin typeface="Trebuchet MS"/>
                <a:cs typeface="Trebuchet MS"/>
              </a:rPr>
              <a:t>n</a:t>
            </a:r>
            <a:r>
              <a:rPr sz="2300" b="1" spc="-185" dirty="0">
                <a:solidFill>
                  <a:srgbClr val="0A3159"/>
                </a:solidFill>
                <a:latin typeface="Trebuchet MS"/>
                <a:cs typeface="Trebuchet MS"/>
              </a:rPr>
              <a:t>d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85" dirty="0">
                <a:solidFill>
                  <a:srgbClr val="0A3159"/>
                </a:solidFill>
                <a:latin typeface="Trebuchet MS"/>
                <a:cs typeface="Trebuchet MS"/>
              </a:rPr>
              <a:t>r  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D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55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t</a:t>
            </a:r>
            <a:r>
              <a:rPr sz="2300" b="1" spc="-135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150" dirty="0">
                <a:solidFill>
                  <a:srgbClr val="0A3159"/>
                </a:solidFill>
                <a:latin typeface="Trebuchet MS"/>
                <a:cs typeface="Trebuchet MS"/>
              </a:rPr>
              <a:t>8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275" dirty="0">
                <a:solidFill>
                  <a:srgbClr val="0A3159"/>
                </a:solidFill>
                <a:latin typeface="Trebuchet MS"/>
                <a:cs typeface="Trebuchet MS"/>
              </a:rPr>
              <a:t>O</a:t>
            </a:r>
            <a:r>
              <a:rPr sz="2300" b="1" spc="-85" dirty="0">
                <a:solidFill>
                  <a:srgbClr val="0A3159"/>
                </a:solidFill>
                <a:latin typeface="Trebuchet MS"/>
                <a:cs typeface="Trebuchet MS"/>
              </a:rPr>
              <a:t>i</a:t>
            </a:r>
            <a:r>
              <a:rPr sz="2300" b="1" spc="-50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926484" y="8866319"/>
            <a:ext cx="2990850" cy="1083945"/>
            <a:chOff x="9926484" y="8866319"/>
            <a:chExt cx="2990850" cy="1083945"/>
          </a:xfrm>
        </p:grpSpPr>
        <p:sp>
          <p:nvSpPr>
            <p:cNvPr id="46" name="object 46"/>
            <p:cNvSpPr/>
            <p:nvPr/>
          </p:nvSpPr>
          <p:spPr>
            <a:xfrm>
              <a:off x="9926484" y="8902203"/>
              <a:ext cx="2952750" cy="1009650"/>
            </a:xfrm>
            <a:custGeom>
              <a:avLst/>
              <a:gdLst/>
              <a:ahLst/>
              <a:cxnLst/>
              <a:rect l="l" t="t" r="r" b="b"/>
              <a:pathLst>
                <a:path w="2952750" h="1009650">
                  <a:moveTo>
                    <a:pt x="2466279" y="1009649"/>
                  </a:moveTo>
                  <a:lnTo>
                    <a:pt x="486201" y="1009649"/>
                  </a:lnTo>
                  <a:lnTo>
                    <a:pt x="438146" y="1007262"/>
                  </a:lnTo>
                  <a:lnTo>
                    <a:pt x="390905" y="1000187"/>
                  </a:lnTo>
                  <a:lnTo>
                    <a:pt x="344797" y="988558"/>
                  </a:lnTo>
                  <a:lnTo>
                    <a:pt x="300140" y="972507"/>
                  </a:lnTo>
                  <a:lnTo>
                    <a:pt x="257253" y="952167"/>
                  </a:lnTo>
                  <a:lnTo>
                    <a:pt x="216456" y="927670"/>
                  </a:lnTo>
                  <a:lnTo>
                    <a:pt x="178067" y="899148"/>
                  </a:lnTo>
                  <a:lnTo>
                    <a:pt x="142405" y="866735"/>
                  </a:lnTo>
                  <a:lnTo>
                    <a:pt x="110107" y="830945"/>
                  </a:lnTo>
                  <a:lnTo>
                    <a:pt x="81687" y="792418"/>
                  </a:lnTo>
                  <a:lnTo>
                    <a:pt x="57277" y="751475"/>
                  </a:lnTo>
                  <a:lnTo>
                    <a:pt x="37009" y="708435"/>
                  </a:lnTo>
                  <a:lnTo>
                    <a:pt x="21016" y="663619"/>
                  </a:lnTo>
                  <a:lnTo>
                    <a:pt x="9428" y="617345"/>
                  </a:lnTo>
                  <a:lnTo>
                    <a:pt x="2379" y="569935"/>
                  </a:lnTo>
                  <a:lnTo>
                    <a:pt x="0" y="521708"/>
                  </a:lnTo>
                  <a:lnTo>
                    <a:pt x="0" y="487941"/>
                  </a:lnTo>
                  <a:lnTo>
                    <a:pt x="2379" y="439714"/>
                  </a:lnTo>
                  <a:lnTo>
                    <a:pt x="9428" y="392304"/>
                  </a:lnTo>
                  <a:lnTo>
                    <a:pt x="21016" y="346030"/>
                  </a:lnTo>
                  <a:lnTo>
                    <a:pt x="37009" y="301214"/>
                  </a:lnTo>
                  <a:lnTo>
                    <a:pt x="57277" y="258174"/>
                  </a:lnTo>
                  <a:lnTo>
                    <a:pt x="81687" y="217231"/>
                  </a:lnTo>
                  <a:lnTo>
                    <a:pt x="110107" y="178704"/>
                  </a:lnTo>
                  <a:lnTo>
                    <a:pt x="142405" y="142914"/>
                  </a:lnTo>
                  <a:lnTo>
                    <a:pt x="178067" y="110501"/>
                  </a:lnTo>
                  <a:lnTo>
                    <a:pt x="216456" y="81979"/>
                  </a:lnTo>
                  <a:lnTo>
                    <a:pt x="257253" y="57482"/>
                  </a:lnTo>
                  <a:lnTo>
                    <a:pt x="300140" y="37142"/>
                  </a:lnTo>
                  <a:lnTo>
                    <a:pt x="344797" y="21091"/>
                  </a:lnTo>
                  <a:lnTo>
                    <a:pt x="390905" y="9462"/>
                  </a:lnTo>
                  <a:lnTo>
                    <a:pt x="438146" y="2387"/>
                  </a:lnTo>
                  <a:lnTo>
                    <a:pt x="486201" y="0"/>
                  </a:lnTo>
                  <a:lnTo>
                    <a:pt x="2466279" y="0"/>
                  </a:lnTo>
                  <a:lnTo>
                    <a:pt x="2514334" y="2387"/>
                  </a:lnTo>
                  <a:lnTo>
                    <a:pt x="2561575" y="9462"/>
                  </a:lnTo>
                  <a:lnTo>
                    <a:pt x="2607683" y="21091"/>
                  </a:lnTo>
                  <a:lnTo>
                    <a:pt x="2652340" y="37142"/>
                  </a:lnTo>
                  <a:lnTo>
                    <a:pt x="2695227" y="57482"/>
                  </a:lnTo>
                  <a:lnTo>
                    <a:pt x="2736024" y="81979"/>
                  </a:lnTo>
                  <a:lnTo>
                    <a:pt x="2774413" y="110501"/>
                  </a:lnTo>
                  <a:lnTo>
                    <a:pt x="2810075" y="142914"/>
                  </a:lnTo>
                  <a:lnTo>
                    <a:pt x="2842373" y="178704"/>
                  </a:lnTo>
                  <a:lnTo>
                    <a:pt x="2870793" y="217231"/>
                  </a:lnTo>
                  <a:lnTo>
                    <a:pt x="2895203" y="258174"/>
                  </a:lnTo>
                  <a:lnTo>
                    <a:pt x="2915471" y="301214"/>
                  </a:lnTo>
                  <a:lnTo>
                    <a:pt x="2931464" y="346030"/>
                  </a:lnTo>
                  <a:lnTo>
                    <a:pt x="2943052" y="392304"/>
                  </a:lnTo>
                  <a:lnTo>
                    <a:pt x="2950101" y="439714"/>
                  </a:lnTo>
                  <a:lnTo>
                    <a:pt x="2952481" y="487941"/>
                  </a:lnTo>
                  <a:lnTo>
                    <a:pt x="2952481" y="521708"/>
                  </a:lnTo>
                  <a:lnTo>
                    <a:pt x="2950101" y="569935"/>
                  </a:lnTo>
                  <a:lnTo>
                    <a:pt x="2943052" y="617345"/>
                  </a:lnTo>
                  <a:lnTo>
                    <a:pt x="2931464" y="663619"/>
                  </a:lnTo>
                  <a:lnTo>
                    <a:pt x="2915471" y="708435"/>
                  </a:lnTo>
                  <a:lnTo>
                    <a:pt x="2895203" y="751475"/>
                  </a:lnTo>
                  <a:lnTo>
                    <a:pt x="2870793" y="792418"/>
                  </a:lnTo>
                  <a:lnTo>
                    <a:pt x="2842373" y="830945"/>
                  </a:lnTo>
                  <a:lnTo>
                    <a:pt x="2810075" y="866735"/>
                  </a:lnTo>
                  <a:lnTo>
                    <a:pt x="2774413" y="899148"/>
                  </a:lnTo>
                  <a:lnTo>
                    <a:pt x="2736024" y="927670"/>
                  </a:lnTo>
                  <a:lnTo>
                    <a:pt x="2695227" y="952167"/>
                  </a:lnTo>
                  <a:lnTo>
                    <a:pt x="2652340" y="972507"/>
                  </a:lnTo>
                  <a:lnTo>
                    <a:pt x="2607683" y="988558"/>
                  </a:lnTo>
                  <a:lnTo>
                    <a:pt x="2561575" y="1000187"/>
                  </a:lnTo>
                  <a:lnTo>
                    <a:pt x="2514334" y="1007262"/>
                  </a:lnTo>
                  <a:lnTo>
                    <a:pt x="2466279" y="1009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17390" y="8904591"/>
              <a:ext cx="2561590" cy="1007744"/>
            </a:xfrm>
            <a:custGeom>
              <a:avLst/>
              <a:gdLst/>
              <a:ahLst/>
              <a:cxnLst/>
              <a:rect l="l" t="t" r="r" b="b"/>
              <a:pathLst>
                <a:path w="2561590" h="1007745">
                  <a:moveTo>
                    <a:pt x="2123429" y="0"/>
                  </a:moveTo>
                  <a:lnTo>
                    <a:pt x="2137163" y="2056"/>
                  </a:lnTo>
                </a:path>
                <a:path w="2561590" h="1007745">
                  <a:moveTo>
                    <a:pt x="2170670" y="7074"/>
                  </a:moveTo>
                  <a:lnTo>
                    <a:pt x="2216778" y="18703"/>
                  </a:lnTo>
                  <a:lnTo>
                    <a:pt x="2261435" y="34754"/>
                  </a:lnTo>
                  <a:lnTo>
                    <a:pt x="2304321" y="55094"/>
                  </a:lnTo>
                  <a:lnTo>
                    <a:pt x="2345118" y="79592"/>
                  </a:lnTo>
                  <a:lnTo>
                    <a:pt x="2383507" y="108113"/>
                  </a:lnTo>
                  <a:lnTo>
                    <a:pt x="2419170" y="140526"/>
                  </a:lnTo>
                  <a:lnTo>
                    <a:pt x="2451468" y="176316"/>
                  </a:lnTo>
                  <a:lnTo>
                    <a:pt x="2479887" y="214843"/>
                  </a:lnTo>
                  <a:lnTo>
                    <a:pt x="2504297" y="255786"/>
                  </a:lnTo>
                  <a:lnTo>
                    <a:pt x="2524565" y="298826"/>
                  </a:lnTo>
                  <a:lnTo>
                    <a:pt x="2540559" y="343643"/>
                  </a:lnTo>
                  <a:lnTo>
                    <a:pt x="2552147" y="389916"/>
                  </a:lnTo>
                  <a:lnTo>
                    <a:pt x="2559196" y="437326"/>
                  </a:lnTo>
                  <a:lnTo>
                    <a:pt x="2561575" y="485553"/>
                  </a:lnTo>
                  <a:lnTo>
                    <a:pt x="2561575" y="519320"/>
                  </a:lnTo>
                  <a:lnTo>
                    <a:pt x="2559196" y="567547"/>
                  </a:lnTo>
                  <a:lnTo>
                    <a:pt x="2552147" y="614958"/>
                  </a:lnTo>
                  <a:lnTo>
                    <a:pt x="2540559" y="661231"/>
                  </a:lnTo>
                  <a:lnTo>
                    <a:pt x="2524565" y="706047"/>
                  </a:lnTo>
                  <a:lnTo>
                    <a:pt x="2504297" y="749087"/>
                  </a:lnTo>
                  <a:lnTo>
                    <a:pt x="2479887" y="790031"/>
                  </a:lnTo>
                  <a:lnTo>
                    <a:pt x="2451468" y="828557"/>
                  </a:lnTo>
                  <a:lnTo>
                    <a:pt x="2419170" y="864347"/>
                  </a:lnTo>
                  <a:lnTo>
                    <a:pt x="2383507" y="896760"/>
                  </a:lnTo>
                  <a:lnTo>
                    <a:pt x="2345118" y="925282"/>
                  </a:lnTo>
                  <a:lnTo>
                    <a:pt x="2304321" y="949779"/>
                  </a:lnTo>
                  <a:lnTo>
                    <a:pt x="2261435" y="970119"/>
                  </a:lnTo>
                  <a:lnTo>
                    <a:pt x="2216778" y="986170"/>
                  </a:lnTo>
                  <a:lnTo>
                    <a:pt x="2170670" y="997799"/>
                  </a:lnTo>
                  <a:lnTo>
                    <a:pt x="2123428" y="1004874"/>
                  </a:lnTo>
                  <a:lnTo>
                    <a:pt x="2075373" y="1007262"/>
                  </a:lnTo>
                  <a:lnTo>
                    <a:pt x="95295" y="1007262"/>
                  </a:lnTo>
                  <a:lnTo>
                    <a:pt x="47240" y="1004874"/>
                  </a:lnTo>
                  <a:lnTo>
                    <a:pt x="0" y="997799"/>
                  </a:lnTo>
                </a:path>
              </a:pathLst>
            </a:custGeom>
            <a:ln w="764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0225199" y="9080999"/>
            <a:ext cx="2352675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44525" marR="5080" indent="-632460">
              <a:lnSpc>
                <a:spcPts val="2400"/>
              </a:lnSpc>
              <a:spcBef>
                <a:spcPts val="480"/>
              </a:spcBef>
            </a:pPr>
            <a:r>
              <a:rPr sz="2300" b="1" spc="-25" dirty="0">
                <a:solidFill>
                  <a:srgbClr val="0A3159"/>
                </a:solidFill>
                <a:latin typeface="Trebuchet MS"/>
                <a:cs typeface="Trebuchet MS"/>
              </a:rPr>
              <a:t>B</a:t>
            </a:r>
            <a:r>
              <a:rPr sz="2300" b="1" spc="-24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215" dirty="0">
                <a:solidFill>
                  <a:srgbClr val="0A3159"/>
                </a:solidFill>
                <a:latin typeface="Trebuchet MS"/>
                <a:cs typeface="Trebuchet MS"/>
              </a:rPr>
              <a:t>G</a:t>
            </a:r>
            <a:r>
              <a:rPr sz="2300" b="1" spc="-200" dirty="0">
                <a:solidFill>
                  <a:srgbClr val="0A3159"/>
                </a:solidFill>
                <a:latin typeface="Trebuchet MS"/>
                <a:cs typeface="Trebuchet MS"/>
              </a:rPr>
              <a:t>oo</a:t>
            </a:r>
            <a:r>
              <a:rPr sz="2300" b="1" spc="-180" dirty="0">
                <a:solidFill>
                  <a:srgbClr val="0A3159"/>
                </a:solidFill>
                <a:latin typeface="Trebuchet MS"/>
                <a:cs typeface="Trebuchet MS"/>
              </a:rPr>
              <a:t>d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30" dirty="0">
                <a:solidFill>
                  <a:srgbClr val="0A3159"/>
                </a:solidFill>
                <a:latin typeface="Trebuchet MS"/>
                <a:cs typeface="Trebuchet MS"/>
              </a:rPr>
              <a:t>R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55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2300" b="1" spc="-260" dirty="0">
                <a:solidFill>
                  <a:srgbClr val="0A3159"/>
                </a:solidFill>
                <a:latin typeface="Trebuchet MS"/>
                <a:cs typeface="Trebuchet MS"/>
              </a:rPr>
              <a:t>x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t</a:t>
            </a:r>
            <a:r>
              <a:rPr sz="2300" b="1" spc="-85" dirty="0">
                <a:solidFill>
                  <a:srgbClr val="0A3159"/>
                </a:solidFill>
                <a:latin typeface="Trebuchet MS"/>
                <a:cs typeface="Trebuchet MS"/>
              </a:rPr>
              <a:t>i</a:t>
            </a:r>
            <a:r>
              <a:rPr sz="2300" b="1" spc="-200" dirty="0">
                <a:solidFill>
                  <a:srgbClr val="0A3159"/>
                </a:solidFill>
                <a:latin typeface="Trebuchet MS"/>
                <a:cs typeface="Trebuchet MS"/>
              </a:rPr>
              <a:t>o</a:t>
            </a:r>
            <a:r>
              <a:rPr sz="2300" b="1" spc="-130" dirty="0">
                <a:solidFill>
                  <a:srgbClr val="0A3159"/>
                </a:solidFill>
                <a:latin typeface="Trebuchet MS"/>
                <a:cs typeface="Trebuchet MS"/>
              </a:rPr>
              <a:t>n  </a:t>
            </a:r>
            <a:r>
              <a:rPr sz="2300" b="1" spc="-125" dirty="0">
                <a:solidFill>
                  <a:srgbClr val="0A3159"/>
                </a:solidFill>
                <a:latin typeface="Trebuchet MS"/>
                <a:cs typeface="Trebuchet MS"/>
              </a:rPr>
              <a:t>Capsules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3619323" y="8866334"/>
            <a:ext cx="2990850" cy="1083945"/>
            <a:chOff x="13619323" y="8866334"/>
            <a:chExt cx="2990850" cy="1083945"/>
          </a:xfrm>
        </p:grpSpPr>
        <p:sp>
          <p:nvSpPr>
            <p:cNvPr id="50" name="object 50"/>
            <p:cNvSpPr/>
            <p:nvPr/>
          </p:nvSpPr>
          <p:spPr>
            <a:xfrm>
              <a:off x="13619323" y="8902203"/>
              <a:ext cx="2952750" cy="1009650"/>
            </a:xfrm>
            <a:custGeom>
              <a:avLst/>
              <a:gdLst/>
              <a:ahLst/>
              <a:cxnLst/>
              <a:rect l="l" t="t" r="r" b="b"/>
              <a:pathLst>
                <a:path w="2952750" h="1009650">
                  <a:moveTo>
                    <a:pt x="2466279" y="1009649"/>
                  </a:moveTo>
                  <a:lnTo>
                    <a:pt x="486201" y="1009649"/>
                  </a:lnTo>
                  <a:lnTo>
                    <a:pt x="438146" y="1007262"/>
                  </a:lnTo>
                  <a:lnTo>
                    <a:pt x="390905" y="1000187"/>
                  </a:lnTo>
                  <a:lnTo>
                    <a:pt x="344797" y="988558"/>
                  </a:lnTo>
                  <a:lnTo>
                    <a:pt x="300140" y="972507"/>
                  </a:lnTo>
                  <a:lnTo>
                    <a:pt x="257253" y="952167"/>
                  </a:lnTo>
                  <a:lnTo>
                    <a:pt x="216456" y="927670"/>
                  </a:lnTo>
                  <a:lnTo>
                    <a:pt x="178067" y="899148"/>
                  </a:lnTo>
                  <a:lnTo>
                    <a:pt x="142405" y="866735"/>
                  </a:lnTo>
                  <a:lnTo>
                    <a:pt x="110107" y="830945"/>
                  </a:lnTo>
                  <a:lnTo>
                    <a:pt x="81687" y="792418"/>
                  </a:lnTo>
                  <a:lnTo>
                    <a:pt x="57277" y="751475"/>
                  </a:lnTo>
                  <a:lnTo>
                    <a:pt x="37009" y="708435"/>
                  </a:lnTo>
                  <a:lnTo>
                    <a:pt x="21016" y="663619"/>
                  </a:lnTo>
                  <a:lnTo>
                    <a:pt x="9428" y="617345"/>
                  </a:lnTo>
                  <a:lnTo>
                    <a:pt x="2379" y="569935"/>
                  </a:lnTo>
                  <a:lnTo>
                    <a:pt x="0" y="521708"/>
                  </a:lnTo>
                  <a:lnTo>
                    <a:pt x="0" y="487941"/>
                  </a:lnTo>
                  <a:lnTo>
                    <a:pt x="2379" y="439714"/>
                  </a:lnTo>
                  <a:lnTo>
                    <a:pt x="9428" y="392304"/>
                  </a:lnTo>
                  <a:lnTo>
                    <a:pt x="21016" y="346030"/>
                  </a:lnTo>
                  <a:lnTo>
                    <a:pt x="37009" y="301214"/>
                  </a:lnTo>
                  <a:lnTo>
                    <a:pt x="57277" y="258174"/>
                  </a:lnTo>
                  <a:lnTo>
                    <a:pt x="81687" y="217231"/>
                  </a:lnTo>
                  <a:lnTo>
                    <a:pt x="110107" y="178704"/>
                  </a:lnTo>
                  <a:lnTo>
                    <a:pt x="142405" y="142914"/>
                  </a:lnTo>
                  <a:lnTo>
                    <a:pt x="178067" y="110501"/>
                  </a:lnTo>
                  <a:lnTo>
                    <a:pt x="216456" y="81979"/>
                  </a:lnTo>
                  <a:lnTo>
                    <a:pt x="257253" y="57482"/>
                  </a:lnTo>
                  <a:lnTo>
                    <a:pt x="300140" y="37142"/>
                  </a:lnTo>
                  <a:lnTo>
                    <a:pt x="344797" y="21091"/>
                  </a:lnTo>
                  <a:lnTo>
                    <a:pt x="390905" y="9462"/>
                  </a:lnTo>
                  <a:lnTo>
                    <a:pt x="438146" y="2387"/>
                  </a:lnTo>
                  <a:lnTo>
                    <a:pt x="486201" y="0"/>
                  </a:lnTo>
                  <a:lnTo>
                    <a:pt x="2466279" y="0"/>
                  </a:lnTo>
                  <a:lnTo>
                    <a:pt x="2514334" y="2387"/>
                  </a:lnTo>
                  <a:lnTo>
                    <a:pt x="2561575" y="9462"/>
                  </a:lnTo>
                  <a:lnTo>
                    <a:pt x="2607683" y="21091"/>
                  </a:lnTo>
                  <a:lnTo>
                    <a:pt x="2652340" y="37142"/>
                  </a:lnTo>
                  <a:lnTo>
                    <a:pt x="2695227" y="57482"/>
                  </a:lnTo>
                  <a:lnTo>
                    <a:pt x="2736024" y="81979"/>
                  </a:lnTo>
                  <a:lnTo>
                    <a:pt x="2774413" y="110501"/>
                  </a:lnTo>
                  <a:lnTo>
                    <a:pt x="2810075" y="142914"/>
                  </a:lnTo>
                  <a:lnTo>
                    <a:pt x="2842373" y="178704"/>
                  </a:lnTo>
                  <a:lnTo>
                    <a:pt x="2870793" y="217231"/>
                  </a:lnTo>
                  <a:lnTo>
                    <a:pt x="2895203" y="258174"/>
                  </a:lnTo>
                  <a:lnTo>
                    <a:pt x="2915471" y="301214"/>
                  </a:lnTo>
                  <a:lnTo>
                    <a:pt x="2931464" y="346030"/>
                  </a:lnTo>
                  <a:lnTo>
                    <a:pt x="2943052" y="392304"/>
                  </a:lnTo>
                  <a:lnTo>
                    <a:pt x="2950101" y="439714"/>
                  </a:lnTo>
                  <a:lnTo>
                    <a:pt x="2952481" y="487941"/>
                  </a:lnTo>
                  <a:lnTo>
                    <a:pt x="2952481" y="521708"/>
                  </a:lnTo>
                  <a:lnTo>
                    <a:pt x="2950101" y="569935"/>
                  </a:lnTo>
                  <a:lnTo>
                    <a:pt x="2943052" y="617345"/>
                  </a:lnTo>
                  <a:lnTo>
                    <a:pt x="2931464" y="663619"/>
                  </a:lnTo>
                  <a:lnTo>
                    <a:pt x="2915471" y="708435"/>
                  </a:lnTo>
                  <a:lnTo>
                    <a:pt x="2895203" y="751475"/>
                  </a:lnTo>
                  <a:lnTo>
                    <a:pt x="2870793" y="792418"/>
                  </a:lnTo>
                  <a:lnTo>
                    <a:pt x="2842373" y="830945"/>
                  </a:lnTo>
                  <a:lnTo>
                    <a:pt x="2810075" y="866735"/>
                  </a:lnTo>
                  <a:lnTo>
                    <a:pt x="2774413" y="899148"/>
                  </a:lnTo>
                  <a:lnTo>
                    <a:pt x="2736024" y="927670"/>
                  </a:lnTo>
                  <a:lnTo>
                    <a:pt x="2695227" y="952167"/>
                  </a:lnTo>
                  <a:lnTo>
                    <a:pt x="2652340" y="972507"/>
                  </a:lnTo>
                  <a:lnTo>
                    <a:pt x="2607683" y="988558"/>
                  </a:lnTo>
                  <a:lnTo>
                    <a:pt x="2561575" y="1000187"/>
                  </a:lnTo>
                  <a:lnTo>
                    <a:pt x="2514334" y="1007262"/>
                  </a:lnTo>
                  <a:lnTo>
                    <a:pt x="2466279" y="1009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761729" y="8904590"/>
              <a:ext cx="2810510" cy="1007744"/>
            </a:xfrm>
            <a:custGeom>
              <a:avLst/>
              <a:gdLst/>
              <a:ahLst/>
              <a:cxnLst/>
              <a:rect l="l" t="t" r="r" b="b"/>
              <a:pathLst>
                <a:path w="2810509" h="1007745">
                  <a:moveTo>
                    <a:pt x="2371929" y="0"/>
                  </a:moveTo>
                  <a:lnTo>
                    <a:pt x="2419170" y="7074"/>
                  </a:lnTo>
                  <a:lnTo>
                    <a:pt x="2465278" y="18703"/>
                  </a:lnTo>
                  <a:lnTo>
                    <a:pt x="2509935" y="34754"/>
                  </a:lnTo>
                  <a:lnTo>
                    <a:pt x="2552821" y="55094"/>
                  </a:lnTo>
                  <a:lnTo>
                    <a:pt x="2593619" y="79592"/>
                  </a:lnTo>
                  <a:lnTo>
                    <a:pt x="2632008" y="108113"/>
                  </a:lnTo>
                  <a:lnTo>
                    <a:pt x="2667670" y="140526"/>
                  </a:lnTo>
                  <a:lnTo>
                    <a:pt x="2699968" y="176316"/>
                  </a:lnTo>
                  <a:lnTo>
                    <a:pt x="2728388" y="214843"/>
                  </a:lnTo>
                  <a:lnTo>
                    <a:pt x="2752798" y="255786"/>
                  </a:lnTo>
                  <a:lnTo>
                    <a:pt x="2773065" y="298826"/>
                  </a:lnTo>
                  <a:lnTo>
                    <a:pt x="2789059" y="343643"/>
                  </a:lnTo>
                  <a:lnTo>
                    <a:pt x="2800647" y="389916"/>
                  </a:lnTo>
                  <a:lnTo>
                    <a:pt x="2807696" y="437326"/>
                  </a:lnTo>
                  <a:lnTo>
                    <a:pt x="2810075" y="485553"/>
                  </a:lnTo>
                  <a:lnTo>
                    <a:pt x="2810075" y="519320"/>
                  </a:lnTo>
                  <a:lnTo>
                    <a:pt x="2807696" y="567547"/>
                  </a:lnTo>
                  <a:lnTo>
                    <a:pt x="2800647" y="614958"/>
                  </a:lnTo>
                  <a:lnTo>
                    <a:pt x="2789059" y="661231"/>
                  </a:lnTo>
                  <a:lnTo>
                    <a:pt x="2773065" y="706048"/>
                  </a:lnTo>
                  <a:lnTo>
                    <a:pt x="2752798" y="749087"/>
                  </a:lnTo>
                  <a:lnTo>
                    <a:pt x="2728388" y="790031"/>
                  </a:lnTo>
                  <a:lnTo>
                    <a:pt x="2699968" y="828557"/>
                  </a:lnTo>
                  <a:lnTo>
                    <a:pt x="2667670" y="864347"/>
                  </a:lnTo>
                  <a:lnTo>
                    <a:pt x="2632008" y="896760"/>
                  </a:lnTo>
                  <a:lnTo>
                    <a:pt x="2593619" y="925282"/>
                  </a:lnTo>
                  <a:lnTo>
                    <a:pt x="2552821" y="949779"/>
                  </a:lnTo>
                  <a:lnTo>
                    <a:pt x="2509935" y="970119"/>
                  </a:lnTo>
                  <a:lnTo>
                    <a:pt x="2465278" y="986170"/>
                  </a:lnTo>
                  <a:lnTo>
                    <a:pt x="2419170" y="997799"/>
                  </a:lnTo>
                  <a:lnTo>
                    <a:pt x="2371929" y="1004874"/>
                  </a:lnTo>
                  <a:lnTo>
                    <a:pt x="2323874" y="1007262"/>
                  </a:lnTo>
                  <a:lnTo>
                    <a:pt x="343796" y="1007262"/>
                  </a:lnTo>
                  <a:lnTo>
                    <a:pt x="295742" y="1004874"/>
                  </a:lnTo>
                </a:path>
                <a:path w="2810509" h="1007745">
                  <a:moveTo>
                    <a:pt x="1332" y="865559"/>
                  </a:moveTo>
                  <a:lnTo>
                    <a:pt x="0" y="864347"/>
                  </a:lnTo>
                </a:path>
              </a:pathLst>
            </a:custGeom>
            <a:ln w="764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4019189" y="9080999"/>
            <a:ext cx="2150110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211454">
              <a:lnSpc>
                <a:spcPts val="2400"/>
              </a:lnSpc>
              <a:spcBef>
                <a:spcPts val="480"/>
              </a:spcBef>
            </a:pP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Full-Spectrum </a:t>
            </a:r>
            <a:r>
              <a:rPr sz="2300" b="1" spc="-13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260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em</a:t>
            </a:r>
            <a:r>
              <a:rPr sz="2300" b="1" spc="-200" dirty="0">
                <a:solidFill>
                  <a:srgbClr val="0A3159"/>
                </a:solidFill>
                <a:latin typeface="Trebuchet MS"/>
                <a:cs typeface="Trebuchet MS"/>
              </a:rPr>
              <a:t>on</a:t>
            </a:r>
            <a:r>
              <a:rPr sz="2300" b="1" spc="-10" dirty="0">
                <a:solidFill>
                  <a:srgbClr val="0A3159"/>
                </a:solidFill>
                <a:latin typeface="Trebuchet MS"/>
                <a:cs typeface="Trebuchet MS"/>
              </a:rPr>
              <a:t>g</a:t>
            </a:r>
            <a:r>
              <a:rPr sz="2300" b="1" spc="-110" dirty="0">
                <a:solidFill>
                  <a:srgbClr val="0A3159"/>
                </a:solidFill>
                <a:latin typeface="Trebuchet MS"/>
                <a:cs typeface="Trebuchet MS"/>
              </a:rPr>
              <a:t>r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2300" b="1" spc="-25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r>
              <a:rPr sz="2300" b="1" spc="-20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2300" b="1" spc="-55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v</a:t>
            </a:r>
            <a:r>
              <a:rPr sz="2300" b="1" spc="-24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926484" y="4634323"/>
            <a:ext cx="2990850" cy="1078230"/>
            <a:chOff x="9926484" y="4634323"/>
            <a:chExt cx="2990850" cy="1078230"/>
          </a:xfrm>
        </p:grpSpPr>
        <p:sp>
          <p:nvSpPr>
            <p:cNvPr id="54" name="object 54"/>
            <p:cNvSpPr/>
            <p:nvPr/>
          </p:nvSpPr>
          <p:spPr>
            <a:xfrm>
              <a:off x="9926484" y="4664393"/>
              <a:ext cx="2952750" cy="1009650"/>
            </a:xfrm>
            <a:custGeom>
              <a:avLst/>
              <a:gdLst/>
              <a:ahLst/>
              <a:cxnLst/>
              <a:rect l="l" t="t" r="r" b="b"/>
              <a:pathLst>
                <a:path w="2952750" h="1009650">
                  <a:moveTo>
                    <a:pt x="2466279" y="1009649"/>
                  </a:moveTo>
                  <a:lnTo>
                    <a:pt x="486201" y="1009649"/>
                  </a:lnTo>
                  <a:lnTo>
                    <a:pt x="438146" y="1007262"/>
                  </a:lnTo>
                  <a:lnTo>
                    <a:pt x="390905" y="1000187"/>
                  </a:lnTo>
                  <a:lnTo>
                    <a:pt x="344797" y="988558"/>
                  </a:lnTo>
                  <a:lnTo>
                    <a:pt x="300140" y="972507"/>
                  </a:lnTo>
                  <a:lnTo>
                    <a:pt x="257253" y="952167"/>
                  </a:lnTo>
                  <a:lnTo>
                    <a:pt x="216456" y="927670"/>
                  </a:lnTo>
                  <a:lnTo>
                    <a:pt x="178067" y="899148"/>
                  </a:lnTo>
                  <a:lnTo>
                    <a:pt x="142405" y="866735"/>
                  </a:lnTo>
                  <a:lnTo>
                    <a:pt x="110107" y="830945"/>
                  </a:lnTo>
                  <a:lnTo>
                    <a:pt x="81687" y="792418"/>
                  </a:lnTo>
                  <a:lnTo>
                    <a:pt x="57277" y="751475"/>
                  </a:lnTo>
                  <a:lnTo>
                    <a:pt x="37009" y="708435"/>
                  </a:lnTo>
                  <a:lnTo>
                    <a:pt x="21016" y="663619"/>
                  </a:lnTo>
                  <a:lnTo>
                    <a:pt x="9428" y="617345"/>
                  </a:lnTo>
                  <a:lnTo>
                    <a:pt x="2379" y="569935"/>
                  </a:lnTo>
                  <a:lnTo>
                    <a:pt x="0" y="521708"/>
                  </a:lnTo>
                  <a:lnTo>
                    <a:pt x="0" y="487941"/>
                  </a:lnTo>
                  <a:lnTo>
                    <a:pt x="2379" y="439714"/>
                  </a:lnTo>
                  <a:lnTo>
                    <a:pt x="9428" y="392304"/>
                  </a:lnTo>
                  <a:lnTo>
                    <a:pt x="21016" y="346030"/>
                  </a:lnTo>
                  <a:lnTo>
                    <a:pt x="37009" y="301214"/>
                  </a:lnTo>
                  <a:lnTo>
                    <a:pt x="57277" y="258174"/>
                  </a:lnTo>
                  <a:lnTo>
                    <a:pt x="81687" y="217231"/>
                  </a:lnTo>
                  <a:lnTo>
                    <a:pt x="110107" y="178704"/>
                  </a:lnTo>
                  <a:lnTo>
                    <a:pt x="142405" y="142914"/>
                  </a:lnTo>
                  <a:lnTo>
                    <a:pt x="178067" y="110501"/>
                  </a:lnTo>
                  <a:lnTo>
                    <a:pt x="216456" y="81979"/>
                  </a:lnTo>
                  <a:lnTo>
                    <a:pt x="257253" y="57482"/>
                  </a:lnTo>
                  <a:lnTo>
                    <a:pt x="300140" y="37142"/>
                  </a:lnTo>
                  <a:lnTo>
                    <a:pt x="344797" y="21091"/>
                  </a:lnTo>
                  <a:lnTo>
                    <a:pt x="390905" y="9462"/>
                  </a:lnTo>
                  <a:lnTo>
                    <a:pt x="438146" y="2387"/>
                  </a:lnTo>
                  <a:lnTo>
                    <a:pt x="486201" y="0"/>
                  </a:lnTo>
                  <a:lnTo>
                    <a:pt x="2466279" y="0"/>
                  </a:lnTo>
                  <a:lnTo>
                    <a:pt x="2514334" y="2387"/>
                  </a:lnTo>
                  <a:lnTo>
                    <a:pt x="2561575" y="9462"/>
                  </a:lnTo>
                  <a:lnTo>
                    <a:pt x="2607683" y="21091"/>
                  </a:lnTo>
                  <a:lnTo>
                    <a:pt x="2652340" y="37142"/>
                  </a:lnTo>
                  <a:lnTo>
                    <a:pt x="2695227" y="57482"/>
                  </a:lnTo>
                  <a:lnTo>
                    <a:pt x="2736024" y="81979"/>
                  </a:lnTo>
                  <a:lnTo>
                    <a:pt x="2774413" y="110501"/>
                  </a:lnTo>
                  <a:lnTo>
                    <a:pt x="2810075" y="142914"/>
                  </a:lnTo>
                  <a:lnTo>
                    <a:pt x="2842373" y="178704"/>
                  </a:lnTo>
                  <a:lnTo>
                    <a:pt x="2870793" y="217231"/>
                  </a:lnTo>
                  <a:lnTo>
                    <a:pt x="2895203" y="258174"/>
                  </a:lnTo>
                  <a:lnTo>
                    <a:pt x="2915471" y="301214"/>
                  </a:lnTo>
                  <a:lnTo>
                    <a:pt x="2931464" y="346030"/>
                  </a:lnTo>
                  <a:lnTo>
                    <a:pt x="2943052" y="392304"/>
                  </a:lnTo>
                  <a:lnTo>
                    <a:pt x="2950101" y="439714"/>
                  </a:lnTo>
                  <a:lnTo>
                    <a:pt x="2952481" y="487941"/>
                  </a:lnTo>
                  <a:lnTo>
                    <a:pt x="2952481" y="521708"/>
                  </a:lnTo>
                  <a:lnTo>
                    <a:pt x="2950101" y="569935"/>
                  </a:lnTo>
                  <a:lnTo>
                    <a:pt x="2943052" y="617345"/>
                  </a:lnTo>
                  <a:lnTo>
                    <a:pt x="2931464" y="663619"/>
                  </a:lnTo>
                  <a:lnTo>
                    <a:pt x="2915471" y="708435"/>
                  </a:lnTo>
                  <a:lnTo>
                    <a:pt x="2895203" y="751475"/>
                  </a:lnTo>
                  <a:lnTo>
                    <a:pt x="2870793" y="792418"/>
                  </a:lnTo>
                  <a:lnTo>
                    <a:pt x="2842373" y="830945"/>
                  </a:lnTo>
                  <a:lnTo>
                    <a:pt x="2810075" y="866735"/>
                  </a:lnTo>
                  <a:lnTo>
                    <a:pt x="2774413" y="899148"/>
                  </a:lnTo>
                  <a:lnTo>
                    <a:pt x="2736024" y="927670"/>
                  </a:lnTo>
                  <a:lnTo>
                    <a:pt x="2695227" y="952167"/>
                  </a:lnTo>
                  <a:lnTo>
                    <a:pt x="2652340" y="972507"/>
                  </a:lnTo>
                  <a:lnTo>
                    <a:pt x="2607683" y="988558"/>
                  </a:lnTo>
                  <a:lnTo>
                    <a:pt x="2561575" y="1000187"/>
                  </a:lnTo>
                  <a:lnTo>
                    <a:pt x="2514334" y="1007262"/>
                  </a:lnTo>
                  <a:lnTo>
                    <a:pt x="2466279" y="1009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316245" y="4672581"/>
              <a:ext cx="2562860" cy="1002030"/>
            </a:xfrm>
            <a:custGeom>
              <a:avLst/>
              <a:gdLst/>
              <a:ahLst/>
              <a:cxnLst/>
              <a:rect l="l" t="t" r="r" b="b"/>
              <a:pathLst>
                <a:path w="2562859" h="1002029">
                  <a:moveTo>
                    <a:pt x="2163301" y="0"/>
                  </a:moveTo>
                  <a:lnTo>
                    <a:pt x="2171814" y="1274"/>
                  </a:lnTo>
                  <a:lnTo>
                    <a:pt x="2217923" y="12903"/>
                  </a:lnTo>
                  <a:lnTo>
                    <a:pt x="2262580" y="28954"/>
                  </a:lnTo>
                  <a:lnTo>
                    <a:pt x="2305466" y="49295"/>
                  </a:lnTo>
                  <a:lnTo>
                    <a:pt x="2330712" y="64454"/>
                  </a:lnTo>
                </a:path>
                <a:path w="2562859" h="1002029">
                  <a:moveTo>
                    <a:pt x="2426693" y="141794"/>
                  </a:moveTo>
                  <a:lnTo>
                    <a:pt x="2452612" y="170517"/>
                  </a:lnTo>
                  <a:lnTo>
                    <a:pt x="2481032" y="209043"/>
                  </a:lnTo>
                  <a:lnTo>
                    <a:pt x="2505442" y="249986"/>
                  </a:lnTo>
                  <a:lnTo>
                    <a:pt x="2525710" y="293026"/>
                  </a:lnTo>
                  <a:lnTo>
                    <a:pt x="2541704" y="337843"/>
                  </a:lnTo>
                  <a:lnTo>
                    <a:pt x="2553291" y="384116"/>
                  </a:lnTo>
                  <a:lnTo>
                    <a:pt x="2560341" y="431526"/>
                  </a:lnTo>
                  <a:lnTo>
                    <a:pt x="2562720" y="479753"/>
                  </a:lnTo>
                  <a:lnTo>
                    <a:pt x="2562720" y="513521"/>
                  </a:lnTo>
                  <a:lnTo>
                    <a:pt x="2560341" y="561748"/>
                  </a:lnTo>
                  <a:lnTo>
                    <a:pt x="2553291" y="609158"/>
                  </a:lnTo>
                  <a:lnTo>
                    <a:pt x="2541704" y="655431"/>
                  </a:lnTo>
                  <a:lnTo>
                    <a:pt x="2525710" y="700248"/>
                  </a:lnTo>
                  <a:lnTo>
                    <a:pt x="2505442" y="743288"/>
                  </a:lnTo>
                  <a:lnTo>
                    <a:pt x="2481032" y="784231"/>
                  </a:lnTo>
                  <a:lnTo>
                    <a:pt x="2452612" y="822757"/>
                  </a:lnTo>
                  <a:lnTo>
                    <a:pt x="2420315" y="858547"/>
                  </a:lnTo>
                  <a:lnTo>
                    <a:pt x="2384652" y="890961"/>
                  </a:lnTo>
                  <a:lnTo>
                    <a:pt x="2346263" y="919482"/>
                  </a:lnTo>
                  <a:lnTo>
                    <a:pt x="2305466" y="943979"/>
                  </a:lnTo>
                  <a:lnTo>
                    <a:pt x="2262580" y="964320"/>
                  </a:lnTo>
                  <a:lnTo>
                    <a:pt x="2217923" y="980371"/>
                  </a:lnTo>
                  <a:lnTo>
                    <a:pt x="2171814" y="992000"/>
                  </a:lnTo>
                  <a:lnTo>
                    <a:pt x="2124573" y="999074"/>
                  </a:lnTo>
                  <a:lnTo>
                    <a:pt x="2076518" y="1001462"/>
                  </a:lnTo>
                  <a:lnTo>
                    <a:pt x="96440" y="1001462"/>
                  </a:lnTo>
                  <a:lnTo>
                    <a:pt x="48385" y="999074"/>
                  </a:lnTo>
                  <a:lnTo>
                    <a:pt x="1144" y="992000"/>
                  </a:lnTo>
                  <a:lnTo>
                    <a:pt x="0" y="991711"/>
                  </a:lnTo>
                </a:path>
              </a:pathLst>
            </a:custGeom>
            <a:ln w="764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196047" y="4819714"/>
            <a:ext cx="2411095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35635" marR="5080" indent="-623570">
              <a:lnSpc>
                <a:spcPts val="2400"/>
              </a:lnSpc>
              <a:spcBef>
                <a:spcPts val="480"/>
              </a:spcBef>
            </a:pPr>
            <a:r>
              <a:rPr sz="2300" b="1" spc="-434" dirty="0">
                <a:solidFill>
                  <a:srgbClr val="0A3159"/>
                </a:solidFill>
                <a:latin typeface="Trebuchet MS"/>
                <a:cs typeface="Trebuchet MS"/>
              </a:rPr>
              <a:t>W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185" dirty="0">
                <a:solidFill>
                  <a:srgbClr val="0A3159"/>
                </a:solidFill>
                <a:latin typeface="Trebuchet MS"/>
                <a:cs typeface="Trebuchet MS"/>
              </a:rPr>
              <a:t>dd</a:t>
            </a:r>
            <a:r>
              <a:rPr sz="2300" b="1" spc="-85" dirty="0">
                <a:solidFill>
                  <a:srgbClr val="0A3159"/>
                </a:solidFill>
                <a:latin typeface="Trebuchet MS"/>
                <a:cs typeface="Trebuchet MS"/>
              </a:rPr>
              <a:t>i</a:t>
            </a:r>
            <a:r>
              <a:rPr sz="2300" b="1" spc="-200" dirty="0">
                <a:solidFill>
                  <a:srgbClr val="0A3159"/>
                </a:solidFill>
                <a:latin typeface="Trebuchet MS"/>
                <a:cs typeface="Trebuchet MS"/>
              </a:rPr>
              <a:t>n</a:t>
            </a:r>
            <a:r>
              <a:rPr sz="2300" b="1" spc="-5" dirty="0">
                <a:solidFill>
                  <a:srgbClr val="0A3159"/>
                </a:solidFill>
                <a:latin typeface="Trebuchet MS"/>
                <a:cs typeface="Trebuchet MS"/>
              </a:rPr>
              <a:t>g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120" dirty="0">
                <a:solidFill>
                  <a:srgbClr val="0A3159"/>
                </a:solidFill>
                <a:latin typeface="Trebuchet MS"/>
                <a:cs typeface="Trebuchet MS"/>
              </a:rPr>
              <a:t>C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2300" b="1" spc="-25" dirty="0">
                <a:solidFill>
                  <a:srgbClr val="0A3159"/>
                </a:solidFill>
                <a:latin typeface="Trebuchet MS"/>
                <a:cs typeface="Trebuchet MS"/>
              </a:rPr>
              <a:t>k</a:t>
            </a:r>
            <a:r>
              <a:rPr sz="2300" b="1" spc="-24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2300" b="1" spc="-140" dirty="0">
                <a:solidFill>
                  <a:srgbClr val="0A3159"/>
                </a:solidFill>
                <a:latin typeface="Trebuchet MS"/>
                <a:cs typeface="Trebuchet MS"/>
              </a:rPr>
              <a:t>D</a:t>
            </a:r>
            <a:r>
              <a:rPr sz="2300" b="1" spc="-25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2300" b="1" spc="-55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r>
              <a:rPr sz="2300" b="1" spc="-105" dirty="0">
                <a:solidFill>
                  <a:srgbClr val="0A3159"/>
                </a:solidFill>
                <a:latin typeface="Trebuchet MS"/>
                <a:cs typeface="Trebuchet MS"/>
              </a:rPr>
              <a:t>t</a:t>
            </a:r>
            <a:r>
              <a:rPr sz="2300" b="1" spc="-95" dirty="0">
                <a:solidFill>
                  <a:srgbClr val="0A3159"/>
                </a:solidFill>
                <a:latin typeface="Trebuchet MS"/>
                <a:cs typeface="Trebuchet MS"/>
              </a:rPr>
              <a:t>a  </a:t>
            </a:r>
            <a:r>
              <a:rPr sz="2300" b="1" spc="-125" dirty="0">
                <a:solidFill>
                  <a:srgbClr val="0A3159"/>
                </a:solidFill>
                <a:latin typeface="Trebuchet MS"/>
                <a:cs typeface="Trebuchet MS"/>
              </a:rPr>
              <a:t>Cartridge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20128"/>
            <a:ext cx="1905000" cy="3267075"/>
            <a:chOff x="0" y="7020128"/>
            <a:chExt cx="1905000" cy="3267075"/>
          </a:xfrm>
        </p:grpSpPr>
        <p:sp>
          <p:nvSpPr>
            <p:cNvPr id="3" name="object 3"/>
            <p:cNvSpPr/>
            <p:nvPr/>
          </p:nvSpPr>
          <p:spPr>
            <a:xfrm>
              <a:off x="0" y="8658221"/>
              <a:ext cx="659765" cy="1320165"/>
            </a:xfrm>
            <a:custGeom>
              <a:avLst/>
              <a:gdLst/>
              <a:ahLst/>
              <a:cxnLst/>
              <a:rect l="l" t="t" r="r" b="b"/>
              <a:pathLst>
                <a:path w="659765" h="1320165">
                  <a:moveTo>
                    <a:pt x="659514" y="659506"/>
                  </a:moveTo>
                  <a:lnTo>
                    <a:pt x="0" y="1319739"/>
                  </a:lnTo>
                  <a:lnTo>
                    <a:pt x="0" y="0"/>
                  </a:lnTo>
                  <a:lnTo>
                    <a:pt x="659514" y="659506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020128"/>
              <a:ext cx="1905000" cy="2294890"/>
            </a:xfrm>
            <a:custGeom>
              <a:avLst/>
              <a:gdLst/>
              <a:ahLst/>
              <a:cxnLst/>
              <a:rect l="l" t="t" r="r" b="b"/>
              <a:pathLst>
                <a:path w="1905000" h="2294890">
                  <a:moveTo>
                    <a:pt x="1904798" y="1051069"/>
                  </a:moveTo>
                  <a:lnTo>
                    <a:pt x="662474" y="2294746"/>
                  </a:lnTo>
                  <a:lnTo>
                    <a:pt x="0" y="1632280"/>
                  </a:lnTo>
                  <a:lnTo>
                    <a:pt x="0" y="854644"/>
                  </a:lnTo>
                  <a:lnTo>
                    <a:pt x="853714" y="0"/>
                  </a:lnTo>
                  <a:lnTo>
                    <a:pt x="1904798" y="1051069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573345"/>
              <a:ext cx="671195" cy="1344295"/>
            </a:xfrm>
            <a:custGeom>
              <a:avLst/>
              <a:gdLst/>
              <a:ahLst/>
              <a:cxnLst/>
              <a:rect l="l" t="t" r="r" b="b"/>
              <a:pathLst>
                <a:path w="671195" h="1344295">
                  <a:moveTo>
                    <a:pt x="671063" y="702087"/>
                  </a:moveTo>
                  <a:lnTo>
                    <a:pt x="0" y="1344180"/>
                  </a:lnTo>
                  <a:lnTo>
                    <a:pt x="0" y="0"/>
                  </a:lnTo>
                  <a:lnTo>
                    <a:pt x="671063" y="702087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278429"/>
              <a:ext cx="1888489" cy="2009139"/>
            </a:xfrm>
            <a:custGeom>
              <a:avLst/>
              <a:gdLst/>
              <a:ahLst/>
              <a:cxnLst/>
              <a:rect l="l" t="t" r="r" b="b"/>
              <a:pathLst>
                <a:path w="1888489" h="2009140">
                  <a:moveTo>
                    <a:pt x="1888449" y="1270795"/>
                  </a:moveTo>
                  <a:lnTo>
                    <a:pt x="1117387" y="2008569"/>
                  </a:lnTo>
                  <a:lnTo>
                    <a:pt x="537396" y="2008569"/>
                  </a:lnTo>
                  <a:lnTo>
                    <a:pt x="0" y="1446328"/>
                  </a:lnTo>
                  <a:lnTo>
                    <a:pt x="0" y="644774"/>
                  </a:lnTo>
                  <a:lnTo>
                    <a:pt x="673842" y="0"/>
                  </a:lnTo>
                  <a:lnTo>
                    <a:pt x="1888449" y="1270795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905000" cy="3277870"/>
            <a:chOff x="0" y="0"/>
            <a:chExt cx="1905000" cy="3277870"/>
          </a:xfrm>
        </p:grpSpPr>
        <p:sp>
          <p:nvSpPr>
            <p:cNvPr id="8" name="object 8"/>
            <p:cNvSpPr/>
            <p:nvPr/>
          </p:nvSpPr>
          <p:spPr>
            <a:xfrm>
              <a:off x="0" y="1358902"/>
              <a:ext cx="659765" cy="1320165"/>
            </a:xfrm>
            <a:custGeom>
              <a:avLst/>
              <a:gdLst/>
              <a:ahLst/>
              <a:cxnLst/>
              <a:rect l="l" t="t" r="r" b="b"/>
              <a:pathLst>
                <a:path w="659765" h="1320164">
                  <a:moveTo>
                    <a:pt x="659514" y="659506"/>
                  </a:moveTo>
                  <a:lnTo>
                    <a:pt x="0" y="1319739"/>
                  </a:lnTo>
                  <a:lnTo>
                    <a:pt x="0" y="0"/>
                  </a:lnTo>
                  <a:lnTo>
                    <a:pt x="659514" y="659506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905000" cy="2016125"/>
            </a:xfrm>
            <a:custGeom>
              <a:avLst/>
              <a:gdLst/>
              <a:ahLst/>
              <a:cxnLst/>
              <a:rect l="l" t="t" r="r" b="b"/>
              <a:pathLst>
                <a:path w="1905000" h="2016125">
                  <a:moveTo>
                    <a:pt x="1904798" y="771879"/>
                  </a:moveTo>
                  <a:lnTo>
                    <a:pt x="662474" y="2015556"/>
                  </a:lnTo>
                  <a:lnTo>
                    <a:pt x="0" y="1353090"/>
                  </a:lnTo>
                  <a:lnTo>
                    <a:pt x="0" y="575453"/>
                  </a:lnTo>
                  <a:lnTo>
                    <a:pt x="574827" y="0"/>
                  </a:lnTo>
                  <a:lnTo>
                    <a:pt x="1132909" y="0"/>
                  </a:lnTo>
                  <a:lnTo>
                    <a:pt x="1904798" y="771879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74026"/>
              <a:ext cx="671195" cy="1344295"/>
            </a:xfrm>
            <a:custGeom>
              <a:avLst/>
              <a:gdLst/>
              <a:ahLst/>
              <a:cxnLst/>
              <a:rect l="l" t="t" r="r" b="b"/>
              <a:pathLst>
                <a:path w="671195" h="1344295">
                  <a:moveTo>
                    <a:pt x="671063" y="702087"/>
                  </a:moveTo>
                  <a:lnTo>
                    <a:pt x="0" y="1344180"/>
                  </a:lnTo>
                  <a:lnTo>
                    <a:pt x="0" y="0"/>
                  </a:lnTo>
                  <a:lnTo>
                    <a:pt x="671063" y="702087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979110"/>
              <a:ext cx="1888489" cy="2298700"/>
            </a:xfrm>
            <a:custGeom>
              <a:avLst/>
              <a:gdLst/>
              <a:ahLst/>
              <a:cxnLst/>
              <a:rect l="l" t="t" r="r" b="b"/>
              <a:pathLst>
                <a:path w="1888489" h="2298700">
                  <a:moveTo>
                    <a:pt x="1888449" y="1270795"/>
                  </a:moveTo>
                  <a:lnTo>
                    <a:pt x="814449" y="2298429"/>
                  </a:lnTo>
                  <a:lnTo>
                    <a:pt x="0" y="1446328"/>
                  </a:lnTo>
                  <a:lnTo>
                    <a:pt x="0" y="644774"/>
                  </a:lnTo>
                  <a:lnTo>
                    <a:pt x="673842" y="0"/>
                  </a:lnTo>
                  <a:lnTo>
                    <a:pt x="1888449" y="1270795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3288344"/>
            <a:ext cx="1905000" cy="3557270"/>
            <a:chOff x="0" y="3288344"/>
            <a:chExt cx="1905000" cy="3557270"/>
          </a:xfrm>
        </p:grpSpPr>
        <p:sp>
          <p:nvSpPr>
            <p:cNvPr id="13" name="object 13"/>
            <p:cNvSpPr/>
            <p:nvPr/>
          </p:nvSpPr>
          <p:spPr>
            <a:xfrm>
              <a:off x="0" y="4926437"/>
              <a:ext cx="659765" cy="1320165"/>
            </a:xfrm>
            <a:custGeom>
              <a:avLst/>
              <a:gdLst/>
              <a:ahLst/>
              <a:cxnLst/>
              <a:rect l="l" t="t" r="r" b="b"/>
              <a:pathLst>
                <a:path w="659765" h="1320164">
                  <a:moveTo>
                    <a:pt x="659514" y="659506"/>
                  </a:moveTo>
                  <a:lnTo>
                    <a:pt x="0" y="1319739"/>
                  </a:lnTo>
                  <a:lnTo>
                    <a:pt x="0" y="0"/>
                  </a:lnTo>
                  <a:lnTo>
                    <a:pt x="659514" y="659506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288344"/>
              <a:ext cx="1905000" cy="2294890"/>
            </a:xfrm>
            <a:custGeom>
              <a:avLst/>
              <a:gdLst/>
              <a:ahLst/>
              <a:cxnLst/>
              <a:rect l="l" t="t" r="r" b="b"/>
              <a:pathLst>
                <a:path w="1905000" h="2294890">
                  <a:moveTo>
                    <a:pt x="1904798" y="1051069"/>
                  </a:moveTo>
                  <a:lnTo>
                    <a:pt x="662474" y="2294746"/>
                  </a:lnTo>
                  <a:lnTo>
                    <a:pt x="0" y="1632280"/>
                  </a:lnTo>
                  <a:lnTo>
                    <a:pt x="0" y="854644"/>
                  </a:lnTo>
                  <a:lnTo>
                    <a:pt x="853714" y="0"/>
                  </a:lnTo>
                  <a:lnTo>
                    <a:pt x="1904798" y="1051069"/>
                  </a:lnTo>
                  <a:close/>
                </a:path>
              </a:pathLst>
            </a:custGeom>
            <a:solidFill>
              <a:srgbClr val="0A3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841561"/>
              <a:ext cx="671195" cy="1344295"/>
            </a:xfrm>
            <a:custGeom>
              <a:avLst/>
              <a:gdLst/>
              <a:ahLst/>
              <a:cxnLst/>
              <a:rect l="l" t="t" r="r" b="b"/>
              <a:pathLst>
                <a:path w="671195" h="1344295">
                  <a:moveTo>
                    <a:pt x="671063" y="702087"/>
                  </a:moveTo>
                  <a:lnTo>
                    <a:pt x="0" y="1344180"/>
                  </a:lnTo>
                  <a:lnTo>
                    <a:pt x="0" y="0"/>
                  </a:lnTo>
                  <a:lnTo>
                    <a:pt x="671063" y="702087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4546645"/>
              <a:ext cx="1888489" cy="2298700"/>
            </a:xfrm>
            <a:custGeom>
              <a:avLst/>
              <a:gdLst/>
              <a:ahLst/>
              <a:cxnLst/>
              <a:rect l="l" t="t" r="r" b="b"/>
              <a:pathLst>
                <a:path w="1888489" h="2298700">
                  <a:moveTo>
                    <a:pt x="1888449" y="1270795"/>
                  </a:moveTo>
                  <a:lnTo>
                    <a:pt x="814449" y="2298429"/>
                  </a:lnTo>
                  <a:lnTo>
                    <a:pt x="0" y="1446328"/>
                  </a:lnTo>
                  <a:lnTo>
                    <a:pt x="0" y="644774"/>
                  </a:lnTo>
                  <a:lnTo>
                    <a:pt x="673842" y="0"/>
                  </a:lnTo>
                  <a:lnTo>
                    <a:pt x="1888449" y="1270795"/>
                  </a:lnTo>
                  <a:close/>
                </a:path>
              </a:pathLst>
            </a:custGeom>
            <a:solidFill>
              <a:srgbClr val="0C9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7191133" y="3835431"/>
            <a:ext cx="1097280" cy="1468120"/>
          </a:xfrm>
          <a:custGeom>
            <a:avLst/>
            <a:gdLst/>
            <a:ahLst/>
            <a:cxnLst/>
            <a:rect l="l" t="t" r="r" b="b"/>
            <a:pathLst>
              <a:path w="1097280" h="1468120">
                <a:moveTo>
                  <a:pt x="589611" y="625594"/>
                </a:moveTo>
                <a:lnTo>
                  <a:pt x="520252" y="659316"/>
                </a:lnTo>
                <a:lnTo>
                  <a:pt x="269432" y="139090"/>
                </a:lnTo>
                <a:lnTo>
                  <a:pt x="557952" y="0"/>
                </a:lnTo>
                <a:lnTo>
                  <a:pt x="591080" y="68720"/>
                </a:lnTo>
                <a:lnTo>
                  <a:pt x="372372" y="175055"/>
                </a:lnTo>
                <a:lnTo>
                  <a:pt x="589611" y="625594"/>
                </a:lnTo>
                <a:close/>
              </a:path>
              <a:path w="1097280" h="1468120">
                <a:moveTo>
                  <a:pt x="808628" y="520008"/>
                </a:moveTo>
                <a:lnTo>
                  <a:pt x="739279" y="553725"/>
                </a:lnTo>
                <a:lnTo>
                  <a:pt x="521982" y="102929"/>
                </a:lnTo>
                <a:lnTo>
                  <a:pt x="372372" y="175055"/>
                </a:lnTo>
                <a:lnTo>
                  <a:pt x="591080" y="68720"/>
                </a:lnTo>
                <a:lnTo>
                  <a:pt x="808628" y="520008"/>
                </a:lnTo>
                <a:close/>
              </a:path>
              <a:path w="1097280" h="1468120">
                <a:moveTo>
                  <a:pt x="1096866" y="1378021"/>
                </a:moveTo>
                <a:lnTo>
                  <a:pt x="910162" y="1468036"/>
                </a:lnTo>
                <a:lnTo>
                  <a:pt x="659337" y="947799"/>
                </a:lnTo>
                <a:lnTo>
                  <a:pt x="139117" y="1198603"/>
                </a:lnTo>
                <a:lnTo>
                  <a:pt x="0" y="910135"/>
                </a:lnTo>
                <a:lnTo>
                  <a:pt x="589611" y="625594"/>
                </a:lnTo>
                <a:lnTo>
                  <a:pt x="589723" y="625826"/>
                </a:lnTo>
                <a:lnTo>
                  <a:pt x="808628" y="520008"/>
                </a:lnTo>
                <a:lnTo>
                  <a:pt x="808740" y="520241"/>
                </a:lnTo>
                <a:lnTo>
                  <a:pt x="1096866" y="381333"/>
                </a:lnTo>
                <a:lnTo>
                  <a:pt x="1096866" y="462854"/>
                </a:lnTo>
                <a:lnTo>
                  <a:pt x="102939" y="946100"/>
                </a:lnTo>
                <a:lnTo>
                  <a:pt x="175072" y="1095668"/>
                </a:lnTo>
                <a:lnTo>
                  <a:pt x="695185" y="844642"/>
                </a:lnTo>
                <a:lnTo>
                  <a:pt x="695297" y="844875"/>
                </a:lnTo>
                <a:lnTo>
                  <a:pt x="914224" y="739047"/>
                </a:lnTo>
                <a:lnTo>
                  <a:pt x="914336" y="739279"/>
                </a:lnTo>
                <a:lnTo>
                  <a:pt x="1096866" y="651284"/>
                </a:lnTo>
                <a:lnTo>
                  <a:pt x="1096866" y="735360"/>
                </a:lnTo>
                <a:lnTo>
                  <a:pt x="728777" y="914325"/>
                </a:lnTo>
                <a:lnTo>
                  <a:pt x="946117" y="1365101"/>
                </a:lnTo>
                <a:lnTo>
                  <a:pt x="1096866" y="1292420"/>
                </a:lnTo>
                <a:lnTo>
                  <a:pt x="1096866" y="1378021"/>
                </a:lnTo>
                <a:close/>
              </a:path>
              <a:path w="1097280" h="1468120">
                <a:moveTo>
                  <a:pt x="695185" y="844642"/>
                </a:moveTo>
                <a:lnTo>
                  <a:pt x="625847" y="878354"/>
                </a:lnTo>
                <a:lnTo>
                  <a:pt x="553731" y="728766"/>
                </a:lnTo>
                <a:lnTo>
                  <a:pt x="102939" y="946100"/>
                </a:lnTo>
                <a:lnTo>
                  <a:pt x="1096866" y="462854"/>
                </a:lnTo>
                <a:lnTo>
                  <a:pt x="1096866" y="464981"/>
                </a:lnTo>
                <a:lnTo>
                  <a:pt x="623192" y="695281"/>
                </a:lnTo>
                <a:lnTo>
                  <a:pt x="695185" y="844642"/>
                </a:lnTo>
                <a:close/>
              </a:path>
              <a:path w="1097280" h="1468120">
                <a:moveTo>
                  <a:pt x="914224" y="739047"/>
                </a:moveTo>
                <a:lnTo>
                  <a:pt x="844896" y="772753"/>
                </a:lnTo>
                <a:lnTo>
                  <a:pt x="772759" y="623175"/>
                </a:lnTo>
                <a:lnTo>
                  <a:pt x="623192" y="695281"/>
                </a:lnTo>
                <a:lnTo>
                  <a:pt x="1096866" y="464981"/>
                </a:lnTo>
                <a:lnTo>
                  <a:pt x="1096866" y="465882"/>
                </a:lnTo>
                <a:lnTo>
                  <a:pt x="842219" y="589691"/>
                </a:lnTo>
                <a:lnTo>
                  <a:pt x="914224" y="739047"/>
                </a:lnTo>
                <a:close/>
              </a:path>
              <a:path w="1097280" h="1468120">
                <a:moveTo>
                  <a:pt x="1096866" y="466929"/>
                </a:moveTo>
                <a:lnTo>
                  <a:pt x="842219" y="589691"/>
                </a:lnTo>
                <a:lnTo>
                  <a:pt x="1096866" y="465882"/>
                </a:lnTo>
                <a:lnTo>
                  <a:pt x="1096866" y="466929"/>
                </a:lnTo>
                <a:close/>
              </a:path>
              <a:path w="1097280" h="1468120">
                <a:moveTo>
                  <a:pt x="1096866" y="1292420"/>
                </a:moveTo>
                <a:lnTo>
                  <a:pt x="1095673" y="1293000"/>
                </a:lnTo>
                <a:lnTo>
                  <a:pt x="878386" y="842198"/>
                </a:lnTo>
                <a:lnTo>
                  <a:pt x="728777" y="914325"/>
                </a:lnTo>
                <a:lnTo>
                  <a:pt x="1096866" y="735360"/>
                </a:lnTo>
                <a:lnTo>
                  <a:pt x="1096866" y="736261"/>
                </a:lnTo>
                <a:lnTo>
                  <a:pt x="947815" y="808729"/>
                </a:lnTo>
                <a:lnTo>
                  <a:pt x="1096866" y="1117908"/>
                </a:lnTo>
                <a:lnTo>
                  <a:pt x="1096866" y="1292420"/>
                </a:lnTo>
                <a:close/>
              </a:path>
              <a:path w="1097280" h="1468120">
                <a:moveTo>
                  <a:pt x="1096866" y="736870"/>
                </a:moveTo>
                <a:lnTo>
                  <a:pt x="947815" y="808729"/>
                </a:lnTo>
                <a:lnTo>
                  <a:pt x="1096866" y="736261"/>
                </a:lnTo>
                <a:lnTo>
                  <a:pt x="1096866" y="736870"/>
                </a:lnTo>
                <a:close/>
              </a:path>
            </a:pathLst>
          </a:custGeom>
          <a:solidFill>
            <a:srgbClr val="FFFFF9">
              <a:alpha val="776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442629" y="1542186"/>
            <a:ext cx="5726430" cy="7200900"/>
            <a:chOff x="2442629" y="1542186"/>
            <a:chExt cx="5726430" cy="720090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5064" y="1642050"/>
              <a:ext cx="5546132" cy="70104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42629" y="1542186"/>
              <a:ext cx="5726430" cy="7200900"/>
            </a:xfrm>
            <a:custGeom>
              <a:avLst/>
              <a:gdLst/>
              <a:ahLst/>
              <a:cxnLst/>
              <a:rect l="l" t="t" r="r" b="b"/>
              <a:pathLst>
                <a:path w="5726430" h="7200900">
                  <a:moveTo>
                    <a:pt x="3116339" y="12700"/>
                  </a:moveTo>
                  <a:lnTo>
                    <a:pt x="2609863" y="12700"/>
                  </a:lnTo>
                  <a:lnTo>
                    <a:pt x="2651672" y="0"/>
                  </a:lnTo>
                  <a:lnTo>
                    <a:pt x="3074530" y="0"/>
                  </a:lnTo>
                  <a:lnTo>
                    <a:pt x="3116339" y="12700"/>
                  </a:lnTo>
                  <a:close/>
                </a:path>
                <a:path w="5726430" h="7200900">
                  <a:moveTo>
                    <a:pt x="3281839" y="38100"/>
                  </a:moveTo>
                  <a:lnTo>
                    <a:pt x="2444363" y="38100"/>
                  </a:lnTo>
                  <a:lnTo>
                    <a:pt x="2526757" y="12700"/>
                  </a:lnTo>
                  <a:lnTo>
                    <a:pt x="3199444" y="12700"/>
                  </a:lnTo>
                  <a:lnTo>
                    <a:pt x="3281839" y="38100"/>
                  </a:lnTo>
                  <a:close/>
                </a:path>
                <a:path w="5726430" h="7200900">
                  <a:moveTo>
                    <a:pt x="3404019" y="63500"/>
                  </a:moveTo>
                  <a:lnTo>
                    <a:pt x="2322182" y="63500"/>
                  </a:lnTo>
                  <a:lnTo>
                    <a:pt x="2403444" y="38100"/>
                  </a:lnTo>
                  <a:lnTo>
                    <a:pt x="3322758" y="38100"/>
                  </a:lnTo>
                  <a:lnTo>
                    <a:pt x="3404019" y="63500"/>
                  </a:lnTo>
                  <a:close/>
                </a:path>
                <a:path w="5726430" h="7200900">
                  <a:moveTo>
                    <a:pt x="3404019" y="7137400"/>
                  </a:moveTo>
                  <a:lnTo>
                    <a:pt x="2322182" y="7137400"/>
                  </a:lnTo>
                  <a:lnTo>
                    <a:pt x="2005468" y="7035800"/>
                  </a:lnTo>
                  <a:lnTo>
                    <a:pt x="1966888" y="7010400"/>
                  </a:lnTo>
                  <a:lnTo>
                    <a:pt x="1890448" y="6985000"/>
                  </a:lnTo>
                  <a:lnTo>
                    <a:pt x="1852597" y="6959600"/>
                  </a:lnTo>
                  <a:lnTo>
                    <a:pt x="1814998" y="6946900"/>
                  </a:lnTo>
                  <a:lnTo>
                    <a:pt x="1777655" y="6921500"/>
                  </a:lnTo>
                  <a:lnTo>
                    <a:pt x="1740572" y="6908800"/>
                  </a:lnTo>
                  <a:lnTo>
                    <a:pt x="1703755" y="6883400"/>
                  </a:lnTo>
                  <a:lnTo>
                    <a:pt x="1667206" y="6870700"/>
                  </a:lnTo>
                  <a:lnTo>
                    <a:pt x="1559218" y="6794500"/>
                  </a:lnTo>
                  <a:lnTo>
                    <a:pt x="1523790" y="6781800"/>
                  </a:lnTo>
                  <a:lnTo>
                    <a:pt x="1453810" y="6731000"/>
                  </a:lnTo>
                  <a:lnTo>
                    <a:pt x="1351097" y="6654800"/>
                  </a:lnTo>
                  <a:lnTo>
                    <a:pt x="1284178" y="6604000"/>
                  </a:lnTo>
                  <a:lnTo>
                    <a:pt x="1251198" y="6565900"/>
                  </a:lnTo>
                  <a:lnTo>
                    <a:pt x="1186220" y="6515100"/>
                  </a:lnTo>
                  <a:lnTo>
                    <a:pt x="1154231" y="6477000"/>
                  </a:lnTo>
                  <a:lnTo>
                    <a:pt x="1091272" y="6426200"/>
                  </a:lnTo>
                  <a:lnTo>
                    <a:pt x="1060311" y="6388100"/>
                  </a:lnTo>
                  <a:lnTo>
                    <a:pt x="1029702" y="6362700"/>
                  </a:lnTo>
                  <a:lnTo>
                    <a:pt x="999449" y="6324600"/>
                  </a:lnTo>
                  <a:lnTo>
                    <a:pt x="969557" y="6299200"/>
                  </a:lnTo>
                  <a:lnTo>
                    <a:pt x="940030" y="6261100"/>
                  </a:lnTo>
                  <a:lnTo>
                    <a:pt x="910871" y="6223000"/>
                  </a:lnTo>
                  <a:lnTo>
                    <a:pt x="882086" y="6197600"/>
                  </a:lnTo>
                  <a:lnTo>
                    <a:pt x="853679" y="6159500"/>
                  </a:lnTo>
                  <a:lnTo>
                    <a:pt x="825654" y="6121400"/>
                  </a:lnTo>
                  <a:lnTo>
                    <a:pt x="798016" y="6083300"/>
                  </a:lnTo>
                  <a:lnTo>
                    <a:pt x="770768" y="6045200"/>
                  </a:lnTo>
                  <a:lnTo>
                    <a:pt x="743916" y="6019800"/>
                  </a:lnTo>
                  <a:lnTo>
                    <a:pt x="717463" y="5981700"/>
                  </a:lnTo>
                  <a:lnTo>
                    <a:pt x="691414" y="5943600"/>
                  </a:lnTo>
                  <a:lnTo>
                    <a:pt x="665773" y="5905500"/>
                  </a:lnTo>
                  <a:lnTo>
                    <a:pt x="640545" y="5867400"/>
                  </a:lnTo>
                  <a:lnTo>
                    <a:pt x="615734" y="5829300"/>
                  </a:lnTo>
                  <a:lnTo>
                    <a:pt x="591344" y="5778500"/>
                  </a:lnTo>
                  <a:lnTo>
                    <a:pt x="567380" y="5740400"/>
                  </a:lnTo>
                  <a:lnTo>
                    <a:pt x="543846" y="5702300"/>
                  </a:lnTo>
                  <a:lnTo>
                    <a:pt x="520746" y="5664200"/>
                  </a:lnTo>
                  <a:lnTo>
                    <a:pt x="498085" y="5626100"/>
                  </a:lnTo>
                  <a:lnTo>
                    <a:pt x="475867" y="5575300"/>
                  </a:lnTo>
                  <a:lnTo>
                    <a:pt x="454096" y="5537200"/>
                  </a:lnTo>
                  <a:lnTo>
                    <a:pt x="432777" y="5499100"/>
                  </a:lnTo>
                  <a:lnTo>
                    <a:pt x="411913" y="5448300"/>
                  </a:lnTo>
                  <a:lnTo>
                    <a:pt x="391511" y="5410200"/>
                  </a:lnTo>
                  <a:lnTo>
                    <a:pt x="371573" y="5372100"/>
                  </a:lnTo>
                  <a:lnTo>
                    <a:pt x="352104" y="5321300"/>
                  </a:lnTo>
                  <a:lnTo>
                    <a:pt x="333109" y="5283200"/>
                  </a:lnTo>
                  <a:lnTo>
                    <a:pt x="314591" y="5232400"/>
                  </a:lnTo>
                  <a:lnTo>
                    <a:pt x="296556" y="5194300"/>
                  </a:lnTo>
                  <a:lnTo>
                    <a:pt x="279007" y="5143500"/>
                  </a:lnTo>
                  <a:lnTo>
                    <a:pt x="261948" y="5105400"/>
                  </a:lnTo>
                  <a:lnTo>
                    <a:pt x="245386" y="5054600"/>
                  </a:lnTo>
                  <a:lnTo>
                    <a:pt x="229322" y="5003800"/>
                  </a:lnTo>
                  <a:lnTo>
                    <a:pt x="213762" y="4965700"/>
                  </a:lnTo>
                  <a:lnTo>
                    <a:pt x="198711" y="4914900"/>
                  </a:lnTo>
                  <a:lnTo>
                    <a:pt x="184172" y="4864100"/>
                  </a:lnTo>
                  <a:lnTo>
                    <a:pt x="170150" y="4813300"/>
                  </a:lnTo>
                  <a:lnTo>
                    <a:pt x="156650" y="4775200"/>
                  </a:lnTo>
                  <a:lnTo>
                    <a:pt x="143675" y="4724400"/>
                  </a:lnTo>
                  <a:lnTo>
                    <a:pt x="131230" y="4673600"/>
                  </a:lnTo>
                  <a:lnTo>
                    <a:pt x="119319" y="4622800"/>
                  </a:lnTo>
                  <a:lnTo>
                    <a:pt x="107947" y="4572000"/>
                  </a:lnTo>
                  <a:lnTo>
                    <a:pt x="97118" y="4521200"/>
                  </a:lnTo>
                  <a:lnTo>
                    <a:pt x="86836" y="4470400"/>
                  </a:lnTo>
                  <a:lnTo>
                    <a:pt x="77106" y="4432300"/>
                  </a:lnTo>
                  <a:lnTo>
                    <a:pt x="67932" y="4381500"/>
                  </a:lnTo>
                  <a:lnTo>
                    <a:pt x="59318" y="4330700"/>
                  </a:lnTo>
                  <a:lnTo>
                    <a:pt x="51269" y="4279900"/>
                  </a:lnTo>
                  <a:lnTo>
                    <a:pt x="43789" y="4229100"/>
                  </a:lnTo>
                  <a:lnTo>
                    <a:pt x="36883" y="4178300"/>
                  </a:lnTo>
                  <a:lnTo>
                    <a:pt x="30554" y="4127500"/>
                  </a:lnTo>
                  <a:lnTo>
                    <a:pt x="24807" y="4064000"/>
                  </a:lnTo>
                  <a:lnTo>
                    <a:pt x="19647" y="4013200"/>
                  </a:lnTo>
                  <a:lnTo>
                    <a:pt x="15078" y="3962400"/>
                  </a:lnTo>
                  <a:lnTo>
                    <a:pt x="11103" y="3911600"/>
                  </a:lnTo>
                  <a:lnTo>
                    <a:pt x="7729" y="3860800"/>
                  </a:lnTo>
                  <a:lnTo>
                    <a:pt x="4958" y="3810000"/>
                  </a:lnTo>
                  <a:lnTo>
                    <a:pt x="2795" y="3759200"/>
                  </a:lnTo>
                  <a:lnTo>
                    <a:pt x="1245" y="3695700"/>
                  </a:lnTo>
                  <a:lnTo>
                    <a:pt x="312" y="3644900"/>
                  </a:lnTo>
                  <a:lnTo>
                    <a:pt x="0" y="3594100"/>
                  </a:lnTo>
                  <a:lnTo>
                    <a:pt x="312" y="3543300"/>
                  </a:lnTo>
                  <a:lnTo>
                    <a:pt x="1245" y="3492500"/>
                  </a:lnTo>
                  <a:lnTo>
                    <a:pt x="2795" y="3429000"/>
                  </a:lnTo>
                  <a:lnTo>
                    <a:pt x="4958" y="3378200"/>
                  </a:lnTo>
                  <a:lnTo>
                    <a:pt x="7729" y="3327400"/>
                  </a:lnTo>
                  <a:lnTo>
                    <a:pt x="11103" y="3276600"/>
                  </a:lnTo>
                  <a:lnTo>
                    <a:pt x="15078" y="3225800"/>
                  </a:lnTo>
                  <a:lnTo>
                    <a:pt x="19647" y="3175000"/>
                  </a:lnTo>
                  <a:lnTo>
                    <a:pt x="24807" y="3124200"/>
                  </a:lnTo>
                  <a:lnTo>
                    <a:pt x="30554" y="3073400"/>
                  </a:lnTo>
                  <a:lnTo>
                    <a:pt x="36883" y="3022600"/>
                  </a:lnTo>
                  <a:lnTo>
                    <a:pt x="43789" y="2971800"/>
                  </a:lnTo>
                  <a:lnTo>
                    <a:pt x="51269" y="2908300"/>
                  </a:lnTo>
                  <a:lnTo>
                    <a:pt x="59318" y="2857500"/>
                  </a:lnTo>
                  <a:lnTo>
                    <a:pt x="67932" y="2819400"/>
                  </a:lnTo>
                  <a:lnTo>
                    <a:pt x="77106" y="2768600"/>
                  </a:lnTo>
                  <a:lnTo>
                    <a:pt x="86836" y="2717800"/>
                  </a:lnTo>
                  <a:lnTo>
                    <a:pt x="97118" y="2667000"/>
                  </a:lnTo>
                  <a:lnTo>
                    <a:pt x="107947" y="2616200"/>
                  </a:lnTo>
                  <a:lnTo>
                    <a:pt x="119319" y="2565400"/>
                  </a:lnTo>
                  <a:lnTo>
                    <a:pt x="131230" y="2514600"/>
                  </a:lnTo>
                  <a:lnTo>
                    <a:pt x="143675" y="2463800"/>
                  </a:lnTo>
                  <a:lnTo>
                    <a:pt x="156650" y="2425700"/>
                  </a:lnTo>
                  <a:lnTo>
                    <a:pt x="170150" y="2374900"/>
                  </a:lnTo>
                  <a:lnTo>
                    <a:pt x="184172" y="2324100"/>
                  </a:lnTo>
                  <a:lnTo>
                    <a:pt x="198711" y="2273300"/>
                  </a:lnTo>
                  <a:lnTo>
                    <a:pt x="213762" y="2235200"/>
                  </a:lnTo>
                  <a:lnTo>
                    <a:pt x="229322" y="2184400"/>
                  </a:lnTo>
                  <a:lnTo>
                    <a:pt x="245386" y="2133600"/>
                  </a:lnTo>
                  <a:lnTo>
                    <a:pt x="261948" y="2095500"/>
                  </a:lnTo>
                  <a:lnTo>
                    <a:pt x="279007" y="2044700"/>
                  </a:lnTo>
                  <a:lnTo>
                    <a:pt x="296556" y="1993900"/>
                  </a:lnTo>
                  <a:lnTo>
                    <a:pt x="314591" y="1955800"/>
                  </a:lnTo>
                  <a:lnTo>
                    <a:pt x="333109" y="1905000"/>
                  </a:lnTo>
                  <a:lnTo>
                    <a:pt x="352104" y="1866900"/>
                  </a:lnTo>
                  <a:lnTo>
                    <a:pt x="371573" y="1816100"/>
                  </a:lnTo>
                  <a:lnTo>
                    <a:pt x="391511" y="1778000"/>
                  </a:lnTo>
                  <a:lnTo>
                    <a:pt x="411913" y="1739900"/>
                  </a:lnTo>
                  <a:lnTo>
                    <a:pt x="432777" y="1689100"/>
                  </a:lnTo>
                  <a:lnTo>
                    <a:pt x="454096" y="1651000"/>
                  </a:lnTo>
                  <a:lnTo>
                    <a:pt x="475867" y="1612900"/>
                  </a:lnTo>
                  <a:lnTo>
                    <a:pt x="498085" y="1562100"/>
                  </a:lnTo>
                  <a:lnTo>
                    <a:pt x="520746" y="1524000"/>
                  </a:lnTo>
                  <a:lnTo>
                    <a:pt x="543846" y="1485900"/>
                  </a:lnTo>
                  <a:lnTo>
                    <a:pt x="567380" y="1447800"/>
                  </a:lnTo>
                  <a:lnTo>
                    <a:pt x="591344" y="1409700"/>
                  </a:lnTo>
                  <a:lnTo>
                    <a:pt x="615734" y="1371600"/>
                  </a:lnTo>
                  <a:lnTo>
                    <a:pt x="640545" y="1333500"/>
                  </a:lnTo>
                  <a:lnTo>
                    <a:pt x="665773" y="1282700"/>
                  </a:lnTo>
                  <a:lnTo>
                    <a:pt x="691414" y="1244600"/>
                  </a:lnTo>
                  <a:lnTo>
                    <a:pt x="717463" y="1219200"/>
                  </a:lnTo>
                  <a:lnTo>
                    <a:pt x="743916" y="1181100"/>
                  </a:lnTo>
                  <a:lnTo>
                    <a:pt x="770768" y="1143000"/>
                  </a:lnTo>
                  <a:lnTo>
                    <a:pt x="798016" y="1104900"/>
                  </a:lnTo>
                  <a:lnTo>
                    <a:pt x="825654" y="1066800"/>
                  </a:lnTo>
                  <a:lnTo>
                    <a:pt x="853679" y="1028700"/>
                  </a:lnTo>
                  <a:lnTo>
                    <a:pt x="882086" y="1003300"/>
                  </a:lnTo>
                  <a:lnTo>
                    <a:pt x="910871" y="965200"/>
                  </a:lnTo>
                  <a:lnTo>
                    <a:pt x="940030" y="927100"/>
                  </a:lnTo>
                  <a:lnTo>
                    <a:pt x="969557" y="901700"/>
                  </a:lnTo>
                  <a:lnTo>
                    <a:pt x="999449" y="863600"/>
                  </a:lnTo>
                  <a:lnTo>
                    <a:pt x="1029702" y="825500"/>
                  </a:lnTo>
                  <a:lnTo>
                    <a:pt x="1060311" y="800100"/>
                  </a:lnTo>
                  <a:lnTo>
                    <a:pt x="1091272" y="762000"/>
                  </a:lnTo>
                  <a:lnTo>
                    <a:pt x="1154231" y="711200"/>
                  </a:lnTo>
                  <a:lnTo>
                    <a:pt x="1186220" y="673100"/>
                  </a:lnTo>
                  <a:lnTo>
                    <a:pt x="1218544" y="647700"/>
                  </a:lnTo>
                  <a:lnTo>
                    <a:pt x="1284178" y="596900"/>
                  </a:lnTo>
                  <a:lnTo>
                    <a:pt x="1317479" y="558800"/>
                  </a:lnTo>
                  <a:lnTo>
                    <a:pt x="1351097" y="533400"/>
                  </a:lnTo>
                  <a:lnTo>
                    <a:pt x="1419267" y="482600"/>
                  </a:lnTo>
                  <a:lnTo>
                    <a:pt x="1523790" y="406400"/>
                  </a:lnTo>
                  <a:lnTo>
                    <a:pt x="1559218" y="393700"/>
                  </a:lnTo>
                  <a:lnTo>
                    <a:pt x="1667206" y="317500"/>
                  </a:lnTo>
                  <a:lnTo>
                    <a:pt x="1703755" y="304800"/>
                  </a:lnTo>
                  <a:lnTo>
                    <a:pt x="1740572" y="279400"/>
                  </a:lnTo>
                  <a:lnTo>
                    <a:pt x="1777655" y="266700"/>
                  </a:lnTo>
                  <a:lnTo>
                    <a:pt x="1814998" y="241300"/>
                  </a:lnTo>
                  <a:lnTo>
                    <a:pt x="1852597" y="228600"/>
                  </a:lnTo>
                  <a:lnTo>
                    <a:pt x="1890448" y="203200"/>
                  </a:lnTo>
                  <a:lnTo>
                    <a:pt x="1966888" y="177800"/>
                  </a:lnTo>
                  <a:lnTo>
                    <a:pt x="2005468" y="152400"/>
                  </a:lnTo>
                  <a:lnTo>
                    <a:pt x="2281849" y="63500"/>
                  </a:lnTo>
                  <a:lnTo>
                    <a:pt x="3444353" y="63500"/>
                  </a:lnTo>
                  <a:lnTo>
                    <a:pt x="3720734" y="152400"/>
                  </a:lnTo>
                  <a:lnTo>
                    <a:pt x="3759314" y="177800"/>
                  </a:lnTo>
                  <a:lnTo>
                    <a:pt x="2736035" y="177800"/>
                  </a:lnTo>
                  <a:lnTo>
                    <a:pt x="2694009" y="190500"/>
                  </a:lnTo>
                  <a:lnTo>
                    <a:pt x="2610480" y="190500"/>
                  </a:lnTo>
                  <a:lnTo>
                    <a:pt x="2568987" y="203200"/>
                  </a:lnTo>
                  <a:lnTo>
                    <a:pt x="2527681" y="203200"/>
                  </a:lnTo>
                  <a:lnTo>
                    <a:pt x="2486568" y="215900"/>
                  </a:lnTo>
                  <a:lnTo>
                    <a:pt x="2445653" y="215900"/>
                  </a:lnTo>
                  <a:lnTo>
                    <a:pt x="2324140" y="254000"/>
                  </a:lnTo>
                  <a:lnTo>
                    <a:pt x="2284063" y="254000"/>
                  </a:lnTo>
                  <a:lnTo>
                    <a:pt x="2165186" y="292100"/>
                  </a:lnTo>
                  <a:lnTo>
                    <a:pt x="2126028" y="317500"/>
                  </a:lnTo>
                  <a:lnTo>
                    <a:pt x="1971861" y="368300"/>
                  </a:lnTo>
                  <a:lnTo>
                    <a:pt x="1933961" y="393700"/>
                  </a:lnTo>
                  <a:lnTo>
                    <a:pt x="1896327" y="406400"/>
                  </a:lnTo>
                  <a:lnTo>
                    <a:pt x="1858965" y="431800"/>
                  </a:lnTo>
                  <a:lnTo>
                    <a:pt x="1821879" y="444500"/>
                  </a:lnTo>
                  <a:lnTo>
                    <a:pt x="1748557" y="495300"/>
                  </a:lnTo>
                  <a:lnTo>
                    <a:pt x="1712329" y="508000"/>
                  </a:lnTo>
                  <a:lnTo>
                    <a:pt x="1605444" y="584200"/>
                  </a:lnTo>
                  <a:lnTo>
                    <a:pt x="1535734" y="635000"/>
                  </a:lnTo>
                  <a:lnTo>
                    <a:pt x="1467306" y="685800"/>
                  </a:lnTo>
                  <a:lnTo>
                    <a:pt x="1400201" y="736600"/>
                  </a:lnTo>
                  <a:lnTo>
                    <a:pt x="1334458" y="787400"/>
                  </a:lnTo>
                  <a:lnTo>
                    <a:pt x="1302109" y="825500"/>
                  </a:lnTo>
                  <a:lnTo>
                    <a:pt x="1238483" y="876300"/>
                  </a:lnTo>
                  <a:lnTo>
                    <a:pt x="1207215" y="914400"/>
                  </a:lnTo>
                  <a:lnTo>
                    <a:pt x="1176317" y="939800"/>
                  </a:lnTo>
                  <a:lnTo>
                    <a:pt x="1145795" y="977900"/>
                  </a:lnTo>
                  <a:lnTo>
                    <a:pt x="1115652" y="1003300"/>
                  </a:lnTo>
                  <a:lnTo>
                    <a:pt x="1085894" y="1041400"/>
                  </a:lnTo>
                  <a:lnTo>
                    <a:pt x="1056526" y="1079500"/>
                  </a:lnTo>
                  <a:lnTo>
                    <a:pt x="1027552" y="1104900"/>
                  </a:lnTo>
                  <a:lnTo>
                    <a:pt x="998978" y="1143000"/>
                  </a:lnTo>
                  <a:lnTo>
                    <a:pt x="970809" y="1181100"/>
                  </a:lnTo>
                  <a:lnTo>
                    <a:pt x="943050" y="1219200"/>
                  </a:lnTo>
                  <a:lnTo>
                    <a:pt x="915704" y="1257300"/>
                  </a:lnTo>
                  <a:lnTo>
                    <a:pt x="888779" y="1295400"/>
                  </a:lnTo>
                  <a:lnTo>
                    <a:pt x="862277" y="1333500"/>
                  </a:lnTo>
                  <a:lnTo>
                    <a:pt x="836205" y="1371600"/>
                  </a:lnTo>
                  <a:lnTo>
                    <a:pt x="810567" y="1409700"/>
                  </a:lnTo>
                  <a:lnTo>
                    <a:pt x="785369" y="1447800"/>
                  </a:lnTo>
                  <a:lnTo>
                    <a:pt x="760614" y="1485900"/>
                  </a:lnTo>
                  <a:lnTo>
                    <a:pt x="736308" y="1524000"/>
                  </a:lnTo>
                  <a:lnTo>
                    <a:pt x="712456" y="1562100"/>
                  </a:lnTo>
                  <a:lnTo>
                    <a:pt x="689063" y="1600200"/>
                  </a:lnTo>
                  <a:lnTo>
                    <a:pt x="666134" y="1651000"/>
                  </a:lnTo>
                  <a:lnTo>
                    <a:pt x="643674" y="1689100"/>
                  </a:lnTo>
                  <a:lnTo>
                    <a:pt x="621687" y="1727200"/>
                  </a:lnTo>
                  <a:lnTo>
                    <a:pt x="600179" y="1765300"/>
                  </a:lnTo>
                  <a:lnTo>
                    <a:pt x="579155" y="1816100"/>
                  </a:lnTo>
                  <a:lnTo>
                    <a:pt x="558618" y="1854200"/>
                  </a:lnTo>
                  <a:lnTo>
                    <a:pt x="538576" y="1905000"/>
                  </a:lnTo>
                  <a:lnTo>
                    <a:pt x="519031" y="1943100"/>
                  </a:lnTo>
                  <a:lnTo>
                    <a:pt x="499990" y="1993900"/>
                  </a:lnTo>
                  <a:lnTo>
                    <a:pt x="481457" y="2032000"/>
                  </a:lnTo>
                  <a:lnTo>
                    <a:pt x="463438" y="2082800"/>
                  </a:lnTo>
                  <a:lnTo>
                    <a:pt x="445936" y="2120900"/>
                  </a:lnTo>
                  <a:lnTo>
                    <a:pt x="428957" y="2171700"/>
                  </a:lnTo>
                  <a:lnTo>
                    <a:pt x="412506" y="2222500"/>
                  </a:lnTo>
                  <a:lnTo>
                    <a:pt x="396588" y="2260600"/>
                  </a:lnTo>
                  <a:lnTo>
                    <a:pt x="381208" y="2311400"/>
                  </a:lnTo>
                  <a:lnTo>
                    <a:pt x="366371" y="2362200"/>
                  </a:lnTo>
                  <a:lnTo>
                    <a:pt x="352081" y="2413000"/>
                  </a:lnTo>
                  <a:lnTo>
                    <a:pt x="338344" y="2463800"/>
                  </a:lnTo>
                  <a:lnTo>
                    <a:pt x="325164" y="2501900"/>
                  </a:lnTo>
                  <a:lnTo>
                    <a:pt x="312547" y="2552700"/>
                  </a:lnTo>
                  <a:lnTo>
                    <a:pt x="300497" y="2603500"/>
                  </a:lnTo>
                  <a:lnTo>
                    <a:pt x="289020" y="2654300"/>
                  </a:lnTo>
                  <a:lnTo>
                    <a:pt x="278119" y="2705100"/>
                  </a:lnTo>
                  <a:lnTo>
                    <a:pt x="267801" y="2755900"/>
                  </a:lnTo>
                  <a:lnTo>
                    <a:pt x="258070" y="2806700"/>
                  </a:lnTo>
                  <a:lnTo>
                    <a:pt x="248932" y="2857500"/>
                  </a:lnTo>
                  <a:lnTo>
                    <a:pt x="240390" y="2908300"/>
                  </a:lnTo>
                  <a:lnTo>
                    <a:pt x="232450" y="2959100"/>
                  </a:lnTo>
                  <a:lnTo>
                    <a:pt x="225117" y="3009900"/>
                  </a:lnTo>
                  <a:lnTo>
                    <a:pt x="218395" y="3060700"/>
                  </a:lnTo>
                  <a:lnTo>
                    <a:pt x="212291" y="3111500"/>
                  </a:lnTo>
                  <a:lnTo>
                    <a:pt x="206808" y="3162300"/>
                  </a:lnTo>
                  <a:lnTo>
                    <a:pt x="201951" y="3225800"/>
                  </a:lnTo>
                  <a:lnTo>
                    <a:pt x="197726" y="3276600"/>
                  </a:lnTo>
                  <a:lnTo>
                    <a:pt x="194138" y="3327400"/>
                  </a:lnTo>
                  <a:lnTo>
                    <a:pt x="191191" y="3378200"/>
                  </a:lnTo>
                  <a:lnTo>
                    <a:pt x="188890" y="3429000"/>
                  </a:lnTo>
                  <a:lnTo>
                    <a:pt x="187241" y="3492500"/>
                  </a:lnTo>
                  <a:lnTo>
                    <a:pt x="186247" y="3543300"/>
                  </a:lnTo>
                  <a:lnTo>
                    <a:pt x="185915" y="3594100"/>
                  </a:lnTo>
                  <a:lnTo>
                    <a:pt x="186247" y="3644900"/>
                  </a:lnTo>
                  <a:lnTo>
                    <a:pt x="187241" y="3708400"/>
                  </a:lnTo>
                  <a:lnTo>
                    <a:pt x="188890" y="3759200"/>
                  </a:lnTo>
                  <a:lnTo>
                    <a:pt x="191191" y="3810000"/>
                  </a:lnTo>
                  <a:lnTo>
                    <a:pt x="194138" y="3860800"/>
                  </a:lnTo>
                  <a:lnTo>
                    <a:pt x="197726" y="3911600"/>
                  </a:lnTo>
                  <a:lnTo>
                    <a:pt x="201951" y="3975100"/>
                  </a:lnTo>
                  <a:lnTo>
                    <a:pt x="206808" y="4025900"/>
                  </a:lnTo>
                  <a:lnTo>
                    <a:pt x="212291" y="4076700"/>
                  </a:lnTo>
                  <a:lnTo>
                    <a:pt x="218395" y="4127500"/>
                  </a:lnTo>
                  <a:lnTo>
                    <a:pt x="225117" y="4178300"/>
                  </a:lnTo>
                  <a:lnTo>
                    <a:pt x="232450" y="4229100"/>
                  </a:lnTo>
                  <a:lnTo>
                    <a:pt x="240390" y="4279900"/>
                  </a:lnTo>
                  <a:lnTo>
                    <a:pt x="248932" y="4330700"/>
                  </a:lnTo>
                  <a:lnTo>
                    <a:pt x="258070" y="4381500"/>
                  </a:lnTo>
                  <a:lnTo>
                    <a:pt x="267801" y="4432300"/>
                  </a:lnTo>
                  <a:lnTo>
                    <a:pt x="278119" y="4483100"/>
                  </a:lnTo>
                  <a:lnTo>
                    <a:pt x="289020" y="4533900"/>
                  </a:lnTo>
                  <a:lnTo>
                    <a:pt x="300497" y="4584700"/>
                  </a:lnTo>
                  <a:lnTo>
                    <a:pt x="312547" y="4635500"/>
                  </a:lnTo>
                  <a:lnTo>
                    <a:pt x="325164" y="4686300"/>
                  </a:lnTo>
                  <a:lnTo>
                    <a:pt x="338344" y="4737100"/>
                  </a:lnTo>
                  <a:lnTo>
                    <a:pt x="352081" y="4775200"/>
                  </a:lnTo>
                  <a:lnTo>
                    <a:pt x="366371" y="4826000"/>
                  </a:lnTo>
                  <a:lnTo>
                    <a:pt x="381208" y="4876800"/>
                  </a:lnTo>
                  <a:lnTo>
                    <a:pt x="396588" y="4927600"/>
                  </a:lnTo>
                  <a:lnTo>
                    <a:pt x="412506" y="4965700"/>
                  </a:lnTo>
                  <a:lnTo>
                    <a:pt x="428957" y="5016500"/>
                  </a:lnTo>
                  <a:lnTo>
                    <a:pt x="445936" y="5067300"/>
                  </a:lnTo>
                  <a:lnTo>
                    <a:pt x="463438" y="5105400"/>
                  </a:lnTo>
                  <a:lnTo>
                    <a:pt x="481457" y="5156200"/>
                  </a:lnTo>
                  <a:lnTo>
                    <a:pt x="499990" y="5194300"/>
                  </a:lnTo>
                  <a:lnTo>
                    <a:pt x="519031" y="5245100"/>
                  </a:lnTo>
                  <a:lnTo>
                    <a:pt x="538576" y="5283200"/>
                  </a:lnTo>
                  <a:lnTo>
                    <a:pt x="558618" y="5334000"/>
                  </a:lnTo>
                  <a:lnTo>
                    <a:pt x="579155" y="5372100"/>
                  </a:lnTo>
                  <a:lnTo>
                    <a:pt x="600179" y="5422900"/>
                  </a:lnTo>
                  <a:lnTo>
                    <a:pt x="621687" y="5461000"/>
                  </a:lnTo>
                  <a:lnTo>
                    <a:pt x="643674" y="5499100"/>
                  </a:lnTo>
                  <a:lnTo>
                    <a:pt x="666134" y="5549900"/>
                  </a:lnTo>
                  <a:lnTo>
                    <a:pt x="689063" y="5588000"/>
                  </a:lnTo>
                  <a:lnTo>
                    <a:pt x="712456" y="5626100"/>
                  </a:lnTo>
                  <a:lnTo>
                    <a:pt x="736308" y="5664200"/>
                  </a:lnTo>
                  <a:lnTo>
                    <a:pt x="760614" y="5702300"/>
                  </a:lnTo>
                  <a:lnTo>
                    <a:pt x="785369" y="5740400"/>
                  </a:lnTo>
                  <a:lnTo>
                    <a:pt x="810567" y="5791200"/>
                  </a:lnTo>
                  <a:lnTo>
                    <a:pt x="836205" y="5829300"/>
                  </a:lnTo>
                  <a:lnTo>
                    <a:pt x="862277" y="5867400"/>
                  </a:lnTo>
                  <a:lnTo>
                    <a:pt x="888779" y="5905500"/>
                  </a:lnTo>
                  <a:lnTo>
                    <a:pt x="915704" y="5930900"/>
                  </a:lnTo>
                  <a:lnTo>
                    <a:pt x="943050" y="5969000"/>
                  </a:lnTo>
                  <a:lnTo>
                    <a:pt x="970809" y="6007100"/>
                  </a:lnTo>
                  <a:lnTo>
                    <a:pt x="998978" y="6045200"/>
                  </a:lnTo>
                  <a:lnTo>
                    <a:pt x="1027552" y="6083300"/>
                  </a:lnTo>
                  <a:lnTo>
                    <a:pt x="1056526" y="6108700"/>
                  </a:lnTo>
                  <a:lnTo>
                    <a:pt x="1085894" y="6146800"/>
                  </a:lnTo>
                  <a:lnTo>
                    <a:pt x="1115652" y="6184900"/>
                  </a:lnTo>
                  <a:lnTo>
                    <a:pt x="1145795" y="6210300"/>
                  </a:lnTo>
                  <a:lnTo>
                    <a:pt x="1176317" y="6248400"/>
                  </a:lnTo>
                  <a:lnTo>
                    <a:pt x="1207215" y="6273800"/>
                  </a:lnTo>
                  <a:lnTo>
                    <a:pt x="1238483" y="6311900"/>
                  </a:lnTo>
                  <a:lnTo>
                    <a:pt x="1302109" y="6362700"/>
                  </a:lnTo>
                  <a:lnTo>
                    <a:pt x="1334458" y="6400800"/>
                  </a:lnTo>
                  <a:lnTo>
                    <a:pt x="1400201" y="6451600"/>
                  </a:lnTo>
                  <a:lnTo>
                    <a:pt x="1467306" y="6502400"/>
                  </a:lnTo>
                  <a:lnTo>
                    <a:pt x="1501357" y="6540500"/>
                  </a:lnTo>
                  <a:lnTo>
                    <a:pt x="1570431" y="6591300"/>
                  </a:lnTo>
                  <a:lnTo>
                    <a:pt x="1605444" y="6604000"/>
                  </a:lnTo>
                  <a:lnTo>
                    <a:pt x="1712329" y="6680200"/>
                  </a:lnTo>
                  <a:lnTo>
                    <a:pt x="1748557" y="6705600"/>
                  </a:lnTo>
                  <a:lnTo>
                    <a:pt x="1785075" y="6718300"/>
                  </a:lnTo>
                  <a:lnTo>
                    <a:pt x="1821879" y="6743700"/>
                  </a:lnTo>
                  <a:lnTo>
                    <a:pt x="1858965" y="6756400"/>
                  </a:lnTo>
                  <a:lnTo>
                    <a:pt x="1896327" y="6781800"/>
                  </a:lnTo>
                  <a:lnTo>
                    <a:pt x="1933961" y="6794500"/>
                  </a:lnTo>
                  <a:lnTo>
                    <a:pt x="1971861" y="6819900"/>
                  </a:lnTo>
                  <a:lnTo>
                    <a:pt x="2087111" y="6858000"/>
                  </a:lnTo>
                  <a:lnTo>
                    <a:pt x="2126028" y="6883400"/>
                  </a:lnTo>
                  <a:lnTo>
                    <a:pt x="2324140" y="6946900"/>
                  </a:lnTo>
                  <a:lnTo>
                    <a:pt x="2364434" y="6946900"/>
                  </a:lnTo>
                  <a:lnTo>
                    <a:pt x="2445653" y="6972300"/>
                  </a:lnTo>
                  <a:lnTo>
                    <a:pt x="2486568" y="6972300"/>
                  </a:lnTo>
                  <a:lnTo>
                    <a:pt x="2527681" y="6985000"/>
                  </a:lnTo>
                  <a:lnTo>
                    <a:pt x="2568987" y="6985000"/>
                  </a:lnTo>
                  <a:lnTo>
                    <a:pt x="2610480" y="6997700"/>
                  </a:lnTo>
                  <a:lnTo>
                    <a:pt x="2694009" y="6997700"/>
                  </a:lnTo>
                  <a:lnTo>
                    <a:pt x="2736035" y="7010400"/>
                  </a:lnTo>
                  <a:lnTo>
                    <a:pt x="3759314" y="7010400"/>
                  </a:lnTo>
                  <a:lnTo>
                    <a:pt x="3720734" y="7035800"/>
                  </a:lnTo>
                  <a:lnTo>
                    <a:pt x="3404019" y="7137400"/>
                  </a:lnTo>
                  <a:close/>
                </a:path>
                <a:path w="5726430" h="7200900">
                  <a:moveTo>
                    <a:pt x="3759314" y="7010400"/>
                  </a:moveTo>
                  <a:lnTo>
                    <a:pt x="2990167" y="7010400"/>
                  </a:lnTo>
                  <a:lnTo>
                    <a:pt x="3032193" y="6997700"/>
                  </a:lnTo>
                  <a:lnTo>
                    <a:pt x="3115722" y="6997700"/>
                  </a:lnTo>
                  <a:lnTo>
                    <a:pt x="3157215" y="6985000"/>
                  </a:lnTo>
                  <a:lnTo>
                    <a:pt x="3198521" y="6985000"/>
                  </a:lnTo>
                  <a:lnTo>
                    <a:pt x="3239634" y="6972300"/>
                  </a:lnTo>
                  <a:lnTo>
                    <a:pt x="3280549" y="6972300"/>
                  </a:lnTo>
                  <a:lnTo>
                    <a:pt x="3361768" y="6946900"/>
                  </a:lnTo>
                  <a:lnTo>
                    <a:pt x="3402062" y="6946900"/>
                  </a:lnTo>
                  <a:lnTo>
                    <a:pt x="3600174" y="6883400"/>
                  </a:lnTo>
                  <a:lnTo>
                    <a:pt x="3639091" y="6858000"/>
                  </a:lnTo>
                  <a:lnTo>
                    <a:pt x="3754341" y="6819900"/>
                  </a:lnTo>
                  <a:lnTo>
                    <a:pt x="3792241" y="6794500"/>
                  </a:lnTo>
                  <a:lnTo>
                    <a:pt x="3829874" y="6781800"/>
                  </a:lnTo>
                  <a:lnTo>
                    <a:pt x="3867237" y="6756400"/>
                  </a:lnTo>
                  <a:lnTo>
                    <a:pt x="3904322" y="6743700"/>
                  </a:lnTo>
                  <a:lnTo>
                    <a:pt x="3941127" y="6718300"/>
                  </a:lnTo>
                  <a:lnTo>
                    <a:pt x="3977645" y="6705600"/>
                  </a:lnTo>
                  <a:lnTo>
                    <a:pt x="4013872" y="6680200"/>
                  </a:lnTo>
                  <a:lnTo>
                    <a:pt x="4120757" y="6604000"/>
                  </a:lnTo>
                  <a:lnTo>
                    <a:pt x="4155771" y="6591300"/>
                  </a:lnTo>
                  <a:lnTo>
                    <a:pt x="4224845" y="6540500"/>
                  </a:lnTo>
                  <a:lnTo>
                    <a:pt x="4258896" y="6502400"/>
                  </a:lnTo>
                  <a:lnTo>
                    <a:pt x="4326001" y="6451600"/>
                  </a:lnTo>
                  <a:lnTo>
                    <a:pt x="4391744" y="6400800"/>
                  </a:lnTo>
                  <a:lnTo>
                    <a:pt x="4424092" y="6362700"/>
                  </a:lnTo>
                  <a:lnTo>
                    <a:pt x="4487719" y="6311900"/>
                  </a:lnTo>
                  <a:lnTo>
                    <a:pt x="4518987" y="6273800"/>
                  </a:lnTo>
                  <a:lnTo>
                    <a:pt x="4549884" y="6248400"/>
                  </a:lnTo>
                  <a:lnTo>
                    <a:pt x="4580407" y="6210300"/>
                  </a:lnTo>
                  <a:lnTo>
                    <a:pt x="4610550" y="6184900"/>
                  </a:lnTo>
                  <a:lnTo>
                    <a:pt x="4640308" y="6146800"/>
                  </a:lnTo>
                  <a:lnTo>
                    <a:pt x="4669676" y="6108700"/>
                  </a:lnTo>
                  <a:lnTo>
                    <a:pt x="4698650" y="6083300"/>
                  </a:lnTo>
                  <a:lnTo>
                    <a:pt x="4727223" y="6045200"/>
                  </a:lnTo>
                  <a:lnTo>
                    <a:pt x="4755393" y="6007100"/>
                  </a:lnTo>
                  <a:lnTo>
                    <a:pt x="4783152" y="5969000"/>
                  </a:lnTo>
                  <a:lnTo>
                    <a:pt x="4810497" y="5930900"/>
                  </a:lnTo>
                  <a:lnTo>
                    <a:pt x="4837423" y="5905500"/>
                  </a:lnTo>
                  <a:lnTo>
                    <a:pt x="4863924" y="5867400"/>
                  </a:lnTo>
                  <a:lnTo>
                    <a:pt x="4889997" y="5829300"/>
                  </a:lnTo>
                  <a:lnTo>
                    <a:pt x="4915634" y="5791200"/>
                  </a:lnTo>
                  <a:lnTo>
                    <a:pt x="4940833" y="5740400"/>
                  </a:lnTo>
                  <a:lnTo>
                    <a:pt x="4965588" y="5702300"/>
                  </a:lnTo>
                  <a:lnTo>
                    <a:pt x="4989894" y="5664200"/>
                  </a:lnTo>
                  <a:lnTo>
                    <a:pt x="5013745" y="5626100"/>
                  </a:lnTo>
                  <a:lnTo>
                    <a:pt x="5037138" y="5588000"/>
                  </a:lnTo>
                  <a:lnTo>
                    <a:pt x="5060067" y="5549900"/>
                  </a:lnTo>
                  <a:lnTo>
                    <a:pt x="5082528" y="5499100"/>
                  </a:lnTo>
                  <a:lnTo>
                    <a:pt x="5104514" y="5461000"/>
                  </a:lnTo>
                  <a:lnTo>
                    <a:pt x="5126023" y="5422900"/>
                  </a:lnTo>
                  <a:lnTo>
                    <a:pt x="5147047" y="5372100"/>
                  </a:lnTo>
                  <a:lnTo>
                    <a:pt x="5167583" y="5334000"/>
                  </a:lnTo>
                  <a:lnTo>
                    <a:pt x="5187626" y="5283200"/>
                  </a:lnTo>
                  <a:lnTo>
                    <a:pt x="5207170" y="5245100"/>
                  </a:lnTo>
                  <a:lnTo>
                    <a:pt x="5226211" y="5194300"/>
                  </a:lnTo>
                  <a:lnTo>
                    <a:pt x="5244744" y="5156200"/>
                  </a:lnTo>
                  <a:lnTo>
                    <a:pt x="5262764" y="5105400"/>
                  </a:lnTo>
                  <a:lnTo>
                    <a:pt x="5280266" y="5067300"/>
                  </a:lnTo>
                  <a:lnTo>
                    <a:pt x="5297245" y="5016500"/>
                  </a:lnTo>
                  <a:lnTo>
                    <a:pt x="5313695" y="4965700"/>
                  </a:lnTo>
                  <a:lnTo>
                    <a:pt x="5329613" y="4927600"/>
                  </a:lnTo>
                  <a:lnTo>
                    <a:pt x="5344993" y="4876800"/>
                  </a:lnTo>
                  <a:lnTo>
                    <a:pt x="5359831" y="4826000"/>
                  </a:lnTo>
                  <a:lnTo>
                    <a:pt x="5374121" y="4775200"/>
                  </a:lnTo>
                  <a:lnTo>
                    <a:pt x="5387858" y="4737100"/>
                  </a:lnTo>
                  <a:lnTo>
                    <a:pt x="5401038" y="4686300"/>
                  </a:lnTo>
                  <a:lnTo>
                    <a:pt x="5413655" y="4635500"/>
                  </a:lnTo>
                  <a:lnTo>
                    <a:pt x="5425705" y="4584700"/>
                  </a:lnTo>
                  <a:lnTo>
                    <a:pt x="5437182" y="4533900"/>
                  </a:lnTo>
                  <a:lnTo>
                    <a:pt x="5448082" y="4483100"/>
                  </a:lnTo>
                  <a:lnTo>
                    <a:pt x="5458400" y="4432300"/>
                  </a:lnTo>
                  <a:lnTo>
                    <a:pt x="5468131" y="4381500"/>
                  </a:lnTo>
                  <a:lnTo>
                    <a:pt x="5477270" y="4330700"/>
                  </a:lnTo>
                  <a:lnTo>
                    <a:pt x="5485812" y="4279900"/>
                  </a:lnTo>
                  <a:lnTo>
                    <a:pt x="5493752" y="4229100"/>
                  </a:lnTo>
                  <a:lnTo>
                    <a:pt x="5501085" y="4178300"/>
                  </a:lnTo>
                  <a:lnTo>
                    <a:pt x="5507806" y="4127500"/>
                  </a:lnTo>
                  <a:lnTo>
                    <a:pt x="5513911" y="4076700"/>
                  </a:lnTo>
                  <a:lnTo>
                    <a:pt x="5519394" y="4025900"/>
                  </a:lnTo>
                  <a:lnTo>
                    <a:pt x="5524250" y="3975100"/>
                  </a:lnTo>
                  <a:lnTo>
                    <a:pt x="5528475" y="3911600"/>
                  </a:lnTo>
                  <a:lnTo>
                    <a:pt x="5532064" y="3860800"/>
                  </a:lnTo>
                  <a:lnTo>
                    <a:pt x="5535011" y="3810000"/>
                  </a:lnTo>
                  <a:lnTo>
                    <a:pt x="5537312" y="3759200"/>
                  </a:lnTo>
                  <a:lnTo>
                    <a:pt x="5538961" y="3708400"/>
                  </a:lnTo>
                  <a:lnTo>
                    <a:pt x="5539954" y="3644900"/>
                  </a:lnTo>
                  <a:lnTo>
                    <a:pt x="5540287" y="3594100"/>
                  </a:lnTo>
                  <a:lnTo>
                    <a:pt x="5539954" y="3543300"/>
                  </a:lnTo>
                  <a:lnTo>
                    <a:pt x="5538961" y="3492500"/>
                  </a:lnTo>
                  <a:lnTo>
                    <a:pt x="5537312" y="3429000"/>
                  </a:lnTo>
                  <a:lnTo>
                    <a:pt x="5535011" y="3378200"/>
                  </a:lnTo>
                  <a:lnTo>
                    <a:pt x="5532064" y="3327400"/>
                  </a:lnTo>
                  <a:lnTo>
                    <a:pt x="5528475" y="3276600"/>
                  </a:lnTo>
                  <a:lnTo>
                    <a:pt x="5524250" y="3225800"/>
                  </a:lnTo>
                  <a:lnTo>
                    <a:pt x="5519394" y="3162300"/>
                  </a:lnTo>
                  <a:lnTo>
                    <a:pt x="5513911" y="3111500"/>
                  </a:lnTo>
                  <a:lnTo>
                    <a:pt x="5507806" y="3060700"/>
                  </a:lnTo>
                  <a:lnTo>
                    <a:pt x="5501085" y="3009900"/>
                  </a:lnTo>
                  <a:lnTo>
                    <a:pt x="5493752" y="2959100"/>
                  </a:lnTo>
                  <a:lnTo>
                    <a:pt x="5485812" y="2908300"/>
                  </a:lnTo>
                  <a:lnTo>
                    <a:pt x="5477270" y="2857500"/>
                  </a:lnTo>
                  <a:lnTo>
                    <a:pt x="5468131" y="2806700"/>
                  </a:lnTo>
                  <a:lnTo>
                    <a:pt x="5458400" y="2755900"/>
                  </a:lnTo>
                  <a:lnTo>
                    <a:pt x="5448082" y="2705100"/>
                  </a:lnTo>
                  <a:lnTo>
                    <a:pt x="5437182" y="2654300"/>
                  </a:lnTo>
                  <a:lnTo>
                    <a:pt x="5425705" y="2603500"/>
                  </a:lnTo>
                  <a:lnTo>
                    <a:pt x="5413655" y="2552700"/>
                  </a:lnTo>
                  <a:lnTo>
                    <a:pt x="5401038" y="2501900"/>
                  </a:lnTo>
                  <a:lnTo>
                    <a:pt x="5387858" y="2463800"/>
                  </a:lnTo>
                  <a:lnTo>
                    <a:pt x="5374121" y="2413000"/>
                  </a:lnTo>
                  <a:lnTo>
                    <a:pt x="5359831" y="2362200"/>
                  </a:lnTo>
                  <a:lnTo>
                    <a:pt x="5344993" y="2311400"/>
                  </a:lnTo>
                  <a:lnTo>
                    <a:pt x="5329613" y="2260600"/>
                  </a:lnTo>
                  <a:lnTo>
                    <a:pt x="5313695" y="2222500"/>
                  </a:lnTo>
                  <a:lnTo>
                    <a:pt x="5297245" y="2171700"/>
                  </a:lnTo>
                  <a:lnTo>
                    <a:pt x="5280266" y="2120900"/>
                  </a:lnTo>
                  <a:lnTo>
                    <a:pt x="5262764" y="2082800"/>
                  </a:lnTo>
                  <a:lnTo>
                    <a:pt x="5244744" y="2032000"/>
                  </a:lnTo>
                  <a:lnTo>
                    <a:pt x="5226211" y="1993900"/>
                  </a:lnTo>
                  <a:lnTo>
                    <a:pt x="5207170" y="1943100"/>
                  </a:lnTo>
                  <a:lnTo>
                    <a:pt x="5187626" y="1905000"/>
                  </a:lnTo>
                  <a:lnTo>
                    <a:pt x="5167583" y="1854200"/>
                  </a:lnTo>
                  <a:lnTo>
                    <a:pt x="5147047" y="1816100"/>
                  </a:lnTo>
                  <a:lnTo>
                    <a:pt x="5126023" y="1765300"/>
                  </a:lnTo>
                  <a:lnTo>
                    <a:pt x="5104514" y="1727200"/>
                  </a:lnTo>
                  <a:lnTo>
                    <a:pt x="5082528" y="1689100"/>
                  </a:lnTo>
                  <a:lnTo>
                    <a:pt x="5060067" y="1651000"/>
                  </a:lnTo>
                  <a:lnTo>
                    <a:pt x="5037138" y="1600200"/>
                  </a:lnTo>
                  <a:lnTo>
                    <a:pt x="5013745" y="1562100"/>
                  </a:lnTo>
                  <a:lnTo>
                    <a:pt x="4989894" y="1524000"/>
                  </a:lnTo>
                  <a:lnTo>
                    <a:pt x="4965588" y="1485900"/>
                  </a:lnTo>
                  <a:lnTo>
                    <a:pt x="4940833" y="1447800"/>
                  </a:lnTo>
                  <a:lnTo>
                    <a:pt x="4915634" y="1409700"/>
                  </a:lnTo>
                  <a:lnTo>
                    <a:pt x="4889997" y="1371600"/>
                  </a:lnTo>
                  <a:lnTo>
                    <a:pt x="4863924" y="1333500"/>
                  </a:lnTo>
                  <a:lnTo>
                    <a:pt x="4837423" y="1295400"/>
                  </a:lnTo>
                  <a:lnTo>
                    <a:pt x="4810497" y="1257300"/>
                  </a:lnTo>
                  <a:lnTo>
                    <a:pt x="4783152" y="1219200"/>
                  </a:lnTo>
                  <a:lnTo>
                    <a:pt x="4755393" y="1181100"/>
                  </a:lnTo>
                  <a:lnTo>
                    <a:pt x="4727223" y="1143000"/>
                  </a:lnTo>
                  <a:lnTo>
                    <a:pt x="4698650" y="1104900"/>
                  </a:lnTo>
                  <a:lnTo>
                    <a:pt x="4669676" y="1079500"/>
                  </a:lnTo>
                  <a:lnTo>
                    <a:pt x="4640308" y="1041400"/>
                  </a:lnTo>
                  <a:lnTo>
                    <a:pt x="4610550" y="1003300"/>
                  </a:lnTo>
                  <a:lnTo>
                    <a:pt x="4580407" y="977900"/>
                  </a:lnTo>
                  <a:lnTo>
                    <a:pt x="4549884" y="939800"/>
                  </a:lnTo>
                  <a:lnTo>
                    <a:pt x="4518987" y="914400"/>
                  </a:lnTo>
                  <a:lnTo>
                    <a:pt x="4487719" y="876300"/>
                  </a:lnTo>
                  <a:lnTo>
                    <a:pt x="4424092" y="825500"/>
                  </a:lnTo>
                  <a:lnTo>
                    <a:pt x="4391744" y="787400"/>
                  </a:lnTo>
                  <a:lnTo>
                    <a:pt x="4326001" y="736600"/>
                  </a:lnTo>
                  <a:lnTo>
                    <a:pt x="4258896" y="685800"/>
                  </a:lnTo>
                  <a:lnTo>
                    <a:pt x="4190468" y="635000"/>
                  </a:lnTo>
                  <a:lnTo>
                    <a:pt x="4120757" y="584200"/>
                  </a:lnTo>
                  <a:lnTo>
                    <a:pt x="4013872" y="508000"/>
                  </a:lnTo>
                  <a:lnTo>
                    <a:pt x="3977645" y="495300"/>
                  </a:lnTo>
                  <a:lnTo>
                    <a:pt x="3904322" y="444500"/>
                  </a:lnTo>
                  <a:lnTo>
                    <a:pt x="3867237" y="431800"/>
                  </a:lnTo>
                  <a:lnTo>
                    <a:pt x="3829874" y="406400"/>
                  </a:lnTo>
                  <a:lnTo>
                    <a:pt x="3792241" y="393700"/>
                  </a:lnTo>
                  <a:lnTo>
                    <a:pt x="3754341" y="368300"/>
                  </a:lnTo>
                  <a:lnTo>
                    <a:pt x="3600174" y="317500"/>
                  </a:lnTo>
                  <a:lnTo>
                    <a:pt x="3561016" y="292100"/>
                  </a:lnTo>
                  <a:lnTo>
                    <a:pt x="3442138" y="254000"/>
                  </a:lnTo>
                  <a:lnTo>
                    <a:pt x="3402062" y="254000"/>
                  </a:lnTo>
                  <a:lnTo>
                    <a:pt x="3280549" y="215900"/>
                  </a:lnTo>
                  <a:lnTo>
                    <a:pt x="3239634" y="215900"/>
                  </a:lnTo>
                  <a:lnTo>
                    <a:pt x="3198521" y="203200"/>
                  </a:lnTo>
                  <a:lnTo>
                    <a:pt x="3157215" y="203200"/>
                  </a:lnTo>
                  <a:lnTo>
                    <a:pt x="3115722" y="190500"/>
                  </a:lnTo>
                  <a:lnTo>
                    <a:pt x="3032193" y="190500"/>
                  </a:lnTo>
                  <a:lnTo>
                    <a:pt x="2990167" y="177800"/>
                  </a:lnTo>
                  <a:lnTo>
                    <a:pt x="3759314" y="177800"/>
                  </a:lnTo>
                  <a:lnTo>
                    <a:pt x="3835754" y="203200"/>
                  </a:lnTo>
                  <a:lnTo>
                    <a:pt x="3873605" y="228600"/>
                  </a:lnTo>
                  <a:lnTo>
                    <a:pt x="3911204" y="241300"/>
                  </a:lnTo>
                  <a:lnTo>
                    <a:pt x="3948547" y="266700"/>
                  </a:lnTo>
                  <a:lnTo>
                    <a:pt x="3985629" y="279400"/>
                  </a:lnTo>
                  <a:lnTo>
                    <a:pt x="4022447" y="304800"/>
                  </a:lnTo>
                  <a:lnTo>
                    <a:pt x="4058996" y="317500"/>
                  </a:lnTo>
                  <a:lnTo>
                    <a:pt x="4166983" y="393700"/>
                  </a:lnTo>
                  <a:lnTo>
                    <a:pt x="4202412" y="406400"/>
                  </a:lnTo>
                  <a:lnTo>
                    <a:pt x="4306935" y="482600"/>
                  </a:lnTo>
                  <a:lnTo>
                    <a:pt x="4375104" y="533400"/>
                  </a:lnTo>
                  <a:lnTo>
                    <a:pt x="4408722" y="558800"/>
                  </a:lnTo>
                  <a:lnTo>
                    <a:pt x="4442023" y="596900"/>
                  </a:lnTo>
                  <a:lnTo>
                    <a:pt x="4507657" y="647700"/>
                  </a:lnTo>
                  <a:lnTo>
                    <a:pt x="4539981" y="673100"/>
                  </a:lnTo>
                  <a:lnTo>
                    <a:pt x="4571971" y="711200"/>
                  </a:lnTo>
                  <a:lnTo>
                    <a:pt x="4634930" y="762000"/>
                  </a:lnTo>
                  <a:lnTo>
                    <a:pt x="4665891" y="800100"/>
                  </a:lnTo>
                  <a:lnTo>
                    <a:pt x="4696499" y="825500"/>
                  </a:lnTo>
                  <a:lnTo>
                    <a:pt x="4726752" y="863600"/>
                  </a:lnTo>
                  <a:lnTo>
                    <a:pt x="4756645" y="901700"/>
                  </a:lnTo>
                  <a:lnTo>
                    <a:pt x="4786172" y="927100"/>
                  </a:lnTo>
                  <a:lnTo>
                    <a:pt x="4815330" y="965200"/>
                  </a:lnTo>
                  <a:lnTo>
                    <a:pt x="4844115" y="1003300"/>
                  </a:lnTo>
                  <a:lnTo>
                    <a:pt x="4872523" y="1028700"/>
                  </a:lnTo>
                  <a:lnTo>
                    <a:pt x="4900547" y="1066800"/>
                  </a:lnTo>
                  <a:lnTo>
                    <a:pt x="4928186" y="1104900"/>
                  </a:lnTo>
                  <a:lnTo>
                    <a:pt x="4955433" y="1143000"/>
                  </a:lnTo>
                  <a:lnTo>
                    <a:pt x="4982286" y="1181100"/>
                  </a:lnTo>
                  <a:lnTo>
                    <a:pt x="5008739" y="1219200"/>
                  </a:lnTo>
                  <a:lnTo>
                    <a:pt x="5034788" y="1244600"/>
                  </a:lnTo>
                  <a:lnTo>
                    <a:pt x="5060428" y="1282700"/>
                  </a:lnTo>
                  <a:lnTo>
                    <a:pt x="5085656" y="1333500"/>
                  </a:lnTo>
                  <a:lnTo>
                    <a:pt x="5110467" y="1371600"/>
                  </a:lnTo>
                  <a:lnTo>
                    <a:pt x="5134857" y="1409700"/>
                  </a:lnTo>
                  <a:lnTo>
                    <a:pt x="5158822" y="1447800"/>
                  </a:lnTo>
                  <a:lnTo>
                    <a:pt x="5182356" y="1485900"/>
                  </a:lnTo>
                  <a:lnTo>
                    <a:pt x="5205456" y="1524000"/>
                  </a:lnTo>
                  <a:lnTo>
                    <a:pt x="5228117" y="1562100"/>
                  </a:lnTo>
                  <a:lnTo>
                    <a:pt x="5250335" y="1612900"/>
                  </a:lnTo>
                  <a:lnTo>
                    <a:pt x="5272106" y="1651000"/>
                  </a:lnTo>
                  <a:lnTo>
                    <a:pt x="5293425" y="1689100"/>
                  </a:lnTo>
                  <a:lnTo>
                    <a:pt x="5314288" y="1739900"/>
                  </a:lnTo>
                  <a:lnTo>
                    <a:pt x="5334691" y="1778000"/>
                  </a:lnTo>
                  <a:lnTo>
                    <a:pt x="5354629" y="1816100"/>
                  </a:lnTo>
                  <a:lnTo>
                    <a:pt x="5374098" y="1866900"/>
                  </a:lnTo>
                  <a:lnTo>
                    <a:pt x="5393093" y="1905000"/>
                  </a:lnTo>
                  <a:lnTo>
                    <a:pt x="5411611" y="1955800"/>
                  </a:lnTo>
                  <a:lnTo>
                    <a:pt x="5429646" y="1993900"/>
                  </a:lnTo>
                  <a:lnTo>
                    <a:pt x="5447195" y="2044700"/>
                  </a:lnTo>
                  <a:lnTo>
                    <a:pt x="5464253" y="2095500"/>
                  </a:lnTo>
                  <a:lnTo>
                    <a:pt x="5480816" y="2133600"/>
                  </a:lnTo>
                  <a:lnTo>
                    <a:pt x="5496880" y="2184400"/>
                  </a:lnTo>
                  <a:lnTo>
                    <a:pt x="5512439" y="2235200"/>
                  </a:lnTo>
                  <a:lnTo>
                    <a:pt x="5527491" y="2273300"/>
                  </a:lnTo>
                  <a:lnTo>
                    <a:pt x="5542029" y="2324100"/>
                  </a:lnTo>
                  <a:lnTo>
                    <a:pt x="5556051" y="2374900"/>
                  </a:lnTo>
                  <a:lnTo>
                    <a:pt x="5569552" y="2425700"/>
                  </a:lnTo>
                  <a:lnTo>
                    <a:pt x="5582527" y="2463800"/>
                  </a:lnTo>
                  <a:lnTo>
                    <a:pt x="5594972" y="2514600"/>
                  </a:lnTo>
                  <a:lnTo>
                    <a:pt x="5606883" y="2565400"/>
                  </a:lnTo>
                  <a:lnTo>
                    <a:pt x="5618255" y="2616200"/>
                  </a:lnTo>
                  <a:lnTo>
                    <a:pt x="5629084" y="2667000"/>
                  </a:lnTo>
                  <a:lnTo>
                    <a:pt x="5639366" y="2717800"/>
                  </a:lnTo>
                  <a:lnTo>
                    <a:pt x="5649096" y="2768600"/>
                  </a:lnTo>
                  <a:lnTo>
                    <a:pt x="5658270" y="2819400"/>
                  </a:lnTo>
                  <a:lnTo>
                    <a:pt x="5666884" y="2857500"/>
                  </a:lnTo>
                  <a:lnTo>
                    <a:pt x="5674933" y="2908300"/>
                  </a:lnTo>
                  <a:lnTo>
                    <a:pt x="5682413" y="2971800"/>
                  </a:lnTo>
                  <a:lnTo>
                    <a:pt x="5689319" y="3022600"/>
                  </a:lnTo>
                  <a:lnTo>
                    <a:pt x="5695648" y="3073400"/>
                  </a:lnTo>
                  <a:lnTo>
                    <a:pt x="5701395" y="3124200"/>
                  </a:lnTo>
                  <a:lnTo>
                    <a:pt x="5706555" y="3175000"/>
                  </a:lnTo>
                  <a:lnTo>
                    <a:pt x="5711124" y="3225800"/>
                  </a:lnTo>
                  <a:lnTo>
                    <a:pt x="5715098" y="3276600"/>
                  </a:lnTo>
                  <a:lnTo>
                    <a:pt x="5718473" y="3327400"/>
                  </a:lnTo>
                  <a:lnTo>
                    <a:pt x="5721244" y="3378200"/>
                  </a:lnTo>
                  <a:lnTo>
                    <a:pt x="5723407" y="3429000"/>
                  </a:lnTo>
                  <a:lnTo>
                    <a:pt x="5724957" y="3492500"/>
                  </a:lnTo>
                  <a:lnTo>
                    <a:pt x="5725890" y="3543300"/>
                  </a:lnTo>
                  <a:lnTo>
                    <a:pt x="5726202" y="3594100"/>
                  </a:lnTo>
                  <a:lnTo>
                    <a:pt x="5725890" y="3644900"/>
                  </a:lnTo>
                  <a:lnTo>
                    <a:pt x="5724957" y="3695700"/>
                  </a:lnTo>
                  <a:lnTo>
                    <a:pt x="5723407" y="3759200"/>
                  </a:lnTo>
                  <a:lnTo>
                    <a:pt x="5721244" y="3810000"/>
                  </a:lnTo>
                  <a:lnTo>
                    <a:pt x="5718473" y="3860800"/>
                  </a:lnTo>
                  <a:lnTo>
                    <a:pt x="5715098" y="3911600"/>
                  </a:lnTo>
                  <a:lnTo>
                    <a:pt x="5711124" y="3962400"/>
                  </a:lnTo>
                  <a:lnTo>
                    <a:pt x="5706555" y="4013200"/>
                  </a:lnTo>
                  <a:lnTo>
                    <a:pt x="5701395" y="4064000"/>
                  </a:lnTo>
                  <a:lnTo>
                    <a:pt x="5695648" y="4127500"/>
                  </a:lnTo>
                  <a:lnTo>
                    <a:pt x="5689319" y="4178300"/>
                  </a:lnTo>
                  <a:lnTo>
                    <a:pt x="5682413" y="4229100"/>
                  </a:lnTo>
                  <a:lnTo>
                    <a:pt x="5674933" y="4279900"/>
                  </a:lnTo>
                  <a:lnTo>
                    <a:pt x="5666884" y="4330700"/>
                  </a:lnTo>
                  <a:lnTo>
                    <a:pt x="5658270" y="4381500"/>
                  </a:lnTo>
                  <a:lnTo>
                    <a:pt x="5649096" y="4432300"/>
                  </a:lnTo>
                  <a:lnTo>
                    <a:pt x="5639366" y="4470400"/>
                  </a:lnTo>
                  <a:lnTo>
                    <a:pt x="5629084" y="4521200"/>
                  </a:lnTo>
                  <a:lnTo>
                    <a:pt x="5618255" y="4572000"/>
                  </a:lnTo>
                  <a:lnTo>
                    <a:pt x="5606883" y="4622800"/>
                  </a:lnTo>
                  <a:lnTo>
                    <a:pt x="5594972" y="4673600"/>
                  </a:lnTo>
                  <a:lnTo>
                    <a:pt x="5582527" y="4724400"/>
                  </a:lnTo>
                  <a:lnTo>
                    <a:pt x="5569552" y="4775200"/>
                  </a:lnTo>
                  <a:lnTo>
                    <a:pt x="5556051" y="4813300"/>
                  </a:lnTo>
                  <a:lnTo>
                    <a:pt x="5542029" y="4864100"/>
                  </a:lnTo>
                  <a:lnTo>
                    <a:pt x="5527491" y="4914900"/>
                  </a:lnTo>
                  <a:lnTo>
                    <a:pt x="5512439" y="4965700"/>
                  </a:lnTo>
                  <a:lnTo>
                    <a:pt x="5496880" y="5003800"/>
                  </a:lnTo>
                  <a:lnTo>
                    <a:pt x="5480816" y="5054600"/>
                  </a:lnTo>
                  <a:lnTo>
                    <a:pt x="5464253" y="5105400"/>
                  </a:lnTo>
                  <a:lnTo>
                    <a:pt x="5447195" y="5143500"/>
                  </a:lnTo>
                  <a:lnTo>
                    <a:pt x="5429646" y="5194300"/>
                  </a:lnTo>
                  <a:lnTo>
                    <a:pt x="5411611" y="5232400"/>
                  </a:lnTo>
                  <a:lnTo>
                    <a:pt x="5393093" y="5283200"/>
                  </a:lnTo>
                  <a:lnTo>
                    <a:pt x="5374098" y="5321300"/>
                  </a:lnTo>
                  <a:lnTo>
                    <a:pt x="5354629" y="5372100"/>
                  </a:lnTo>
                  <a:lnTo>
                    <a:pt x="5334691" y="5410200"/>
                  </a:lnTo>
                  <a:lnTo>
                    <a:pt x="5314288" y="5448300"/>
                  </a:lnTo>
                  <a:lnTo>
                    <a:pt x="5293425" y="5499100"/>
                  </a:lnTo>
                  <a:lnTo>
                    <a:pt x="5272106" y="5537200"/>
                  </a:lnTo>
                  <a:lnTo>
                    <a:pt x="5250335" y="5575300"/>
                  </a:lnTo>
                  <a:lnTo>
                    <a:pt x="5228117" y="5626100"/>
                  </a:lnTo>
                  <a:lnTo>
                    <a:pt x="5205456" y="5664200"/>
                  </a:lnTo>
                  <a:lnTo>
                    <a:pt x="5182356" y="5702300"/>
                  </a:lnTo>
                  <a:lnTo>
                    <a:pt x="5158822" y="5740400"/>
                  </a:lnTo>
                  <a:lnTo>
                    <a:pt x="5134857" y="5778500"/>
                  </a:lnTo>
                  <a:lnTo>
                    <a:pt x="5110467" y="5829300"/>
                  </a:lnTo>
                  <a:lnTo>
                    <a:pt x="5085656" y="5867400"/>
                  </a:lnTo>
                  <a:lnTo>
                    <a:pt x="5060428" y="5905500"/>
                  </a:lnTo>
                  <a:lnTo>
                    <a:pt x="5034788" y="5943600"/>
                  </a:lnTo>
                  <a:lnTo>
                    <a:pt x="5008739" y="5981700"/>
                  </a:lnTo>
                  <a:lnTo>
                    <a:pt x="4982286" y="6019800"/>
                  </a:lnTo>
                  <a:lnTo>
                    <a:pt x="4955433" y="6045200"/>
                  </a:lnTo>
                  <a:lnTo>
                    <a:pt x="4928186" y="6083300"/>
                  </a:lnTo>
                  <a:lnTo>
                    <a:pt x="4900547" y="6121400"/>
                  </a:lnTo>
                  <a:lnTo>
                    <a:pt x="4872523" y="6159500"/>
                  </a:lnTo>
                  <a:lnTo>
                    <a:pt x="4844115" y="6197600"/>
                  </a:lnTo>
                  <a:lnTo>
                    <a:pt x="4815330" y="6223000"/>
                  </a:lnTo>
                  <a:lnTo>
                    <a:pt x="4786172" y="6261100"/>
                  </a:lnTo>
                  <a:lnTo>
                    <a:pt x="4756645" y="6299200"/>
                  </a:lnTo>
                  <a:lnTo>
                    <a:pt x="4726752" y="6324600"/>
                  </a:lnTo>
                  <a:lnTo>
                    <a:pt x="4696499" y="6362700"/>
                  </a:lnTo>
                  <a:lnTo>
                    <a:pt x="4665891" y="6388100"/>
                  </a:lnTo>
                  <a:lnTo>
                    <a:pt x="4634930" y="6426200"/>
                  </a:lnTo>
                  <a:lnTo>
                    <a:pt x="4571971" y="6477000"/>
                  </a:lnTo>
                  <a:lnTo>
                    <a:pt x="4539981" y="6515100"/>
                  </a:lnTo>
                  <a:lnTo>
                    <a:pt x="4475003" y="6565900"/>
                  </a:lnTo>
                  <a:lnTo>
                    <a:pt x="4442023" y="6604000"/>
                  </a:lnTo>
                  <a:lnTo>
                    <a:pt x="4375104" y="6654800"/>
                  </a:lnTo>
                  <a:lnTo>
                    <a:pt x="4272392" y="6731000"/>
                  </a:lnTo>
                  <a:lnTo>
                    <a:pt x="4202412" y="6781800"/>
                  </a:lnTo>
                  <a:lnTo>
                    <a:pt x="4166983" y="6794500"/>
                  </a:lnTo>
                  <a:lnTo>
                    <a:pt x="4058996" y="6870700"/>
                  </a:lnTo>
                  <a:lnTo>
                    <a:pt x="4022447" y="6883400"/>
                  </a:lnTo>
                  <a:lnTo>
                    <a:pt x="3985629" y="6908800"/>
                  </a:lnTo>
                  <a:lnTo>
                    <a:pt x="3948547" y="6921500"/>
                  </a:lnTo>
                  <a:lnTo>
                    <a:pt x="3911204" y="6946900"/>
                  </a:lnTo>
                  <a:lnTo>
                    <a:pt x="3873605" y="6959600"/>
                  </a:lnTo>
                  <a:lnTo>
                    <a:pt x="3835754" y="6985000"/>
                  </a:lnTo>
                  <a:lnTo>
                    <a:pt x="3759314" y="7010400"/>
                  </a:lnTo>
                  <a:close/>
                </a:path>
                <a:path w="5726430" h="7200900">
                  <a:moveTo>
                    <a:pt x="3281839" y="7162800"/>
                  </a:moveTo>
                  <a:lnTo>
                    <a:pt x="2444363" y="7162800"/>
                  </a:lnTo>
                  <a:lnTo>
                    <a:pt x="2362716" y="7137400"/>
                  </a:lnTo>
                  <a:lnTo>
                    <a:pt x="3363486" y="7137400"/>
                  </a:lnTo>
                  <a:lnTo>
                    <a:pt x="3281839" y="7162800"/>
                  </a:lnTo>
                  <a:close/>
                </a:path>
                <a:path w="5726430" h="7200900">
                  <a:moveTo>
                    <a:pt x="3199444" y="7175500"/>
                  </a:moveTo>
                  <a:lnTo>
                    <a:pt x="2526757" y="7175500"/>
                  </a:lnTo>
                  <a:lnTo>
                    <a:pt x="2485469" y="7162800"/>
                  </a:lnTo>
                  <a:lnTo>
                    <a:pt x="3240733" y="7162800"/>
                  </a:lnTo>
                  <a:lnTo>
                    <a:pt x="3199444" y="7175500"/>
                  </a:lnTo>
                  <a:close/>
                </a:path>
                <a:path w="5726430" h="7200900">
                  <a:moveTo>
                    <a:pt x="3116339" y="7188200"/>
                  </a:moveTo>
                  <a:lnTo>
                    <a:pt x="2609863" y="7188200"/>
                  </a:lnTo>
                  <a:lnTo>
                    <a:pt x="2568223" y="7175500"/>
                  </a:lnTo>
                  <a:lnTo>
                    <a:pt x="3157978" y="7175500"/>
                  </a:lnTo>
                  <a:lnTo>
                    <a:pt x="3116339" y="7188200"/>
                  </a:lnTo>
                  <a:close/>
                </a:path>
                <a:path w="5726430" h="7200900">
                  <a:moveTo>
                    <a:pt x="2948132" y="7200900"/>
                  </a:moveTo>
                  <a:lnTo>
                    <a:pt x="2778069" y="7200900"/>
                  </a:lnTo>
                  <a:lnTo>
                    <a:pt x="2735779" y="7188200"/>
                  </a:lnTo>
                  <a:lnTo>
                    <a:pt x="2990423" y="7188200"/>
                  </a:lnTo>
                  <a:lnTo>
                    <a:pt x="2948132" y="7200900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637182" y="2424836"/>
            <a:ext cx="7115809" cy="18161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6900"/>
              </a:lnSpc>
              <a:spcBef>
                <a:spcPts val="500"/>
              </a:spcBef>
            </a:pPr>
            <a:r>
              <a:rPr sz="6000" b="1" spc="560" dirty="0">
                <a:solidFill>
                  <a:srgbClr val="0A3159"/>
                </a:solidFill>
                <a:latin typeface="Trebuchet MS"/>
                <a:cs typeface="Trebuchet MS"/>
              </a:rPr>
              <a:t>B</a:t>
            </a:r>
            <a:r>
              <a:rPr sz="6000" b="1" spc="210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r>
              <a:rPr sz="6000" b="1" spc="375" dirty="0">
                <a:solidFill>
                  <a:srgbClr val="0A3159"/>
                </a:solidFill>
                <a:latin typeface="Trebuchet MS"/>
                <a:cs typeface="Trebuchet MS"/>
              </a:rPr>
              <a:t>U</a:t>
            </a:r>
            <a:r>
              <a:rPr sz="6000" b="1" spc="16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6000" b="1" spc="-459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6000" b="1" spc="450" dirty="0">
                <a:solidFill>
                  <a:srgbClr val="0A3159"/>
                </a:solidFill>
                <a:latin typeface="Trebuchet MS"/>
                <a:cs typeface="Trebuchet MS"/>
              </a:rPr>
              <a:t>R</a:t>
            </a:r>
            <a:r>
              <a:rPr sz="6000" b="1" spc="225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6000" b="1" spc="630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r>
              <a:rPr sz="6000" b="1" spc="195" dirty="0">
                <a:solidFill>
                  <a:srgbClr val="0A3159"/>
                </a:solidFill>
                <a:latin typeface="Trebuchet MS"/>
                <a:cs typeface="Trebuchet MS"/>
              </a:rPr>
              <a:t>P</a:t>
            </a:r>
            <a:r>
              <a:rPr sz="6000" b="1" spc="560" dirty="0">
                <a:solidFill>
                  <a:srgbClr val="0A3159"/>
                </a:solidFill>
                <a:latin typeface="Trebuchet MS"/>
                <a:cs typeface="Trebuchet MS"/>
              </a:rPr>
              <a:t>B</a:t>
            </a:r>
            <a:r>
              <a:rPr sz="6000" b="1" spc="16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6000" b="1" spc="450" dirty="0">
                <a:solidFill>
                  <a:srgbClr val="0A3159"/>
                </a:solidFill>
                <a:latin typeface="Trebuchet MS"/>
                <a:cs typeface="Trebuchet MS"/>
              </a:rPr>
              <a:t>RR</a:t>
            </a:r>
            <a:r>
              <a:rPr sz="6000" b="1" spc="150" dirty="0">
                <a:solidFill>
                  <a:srgbClr val="0A3159"/>
                </a:solidFill>
                <a:latin typeface="Trebuchet MS"/>
                <a:cs typeface="Trebuchet MS"/>
              </a:rPr>
              <a:t>Y  </a:t>
            </a:r>
            <a:r>
              <a:rPr sz="6000" b="1" spc="165" dirty="0">
                <a:solidFill>
                  <a:srgbClr val="0A3159"/>
                </a:solidFill>
                <a:latin typeface="Trebuchet MS"/>
                <a:cs typeface="Trebuchet MS"/>
              </a:rPr>
              <a:t>G</a:t>
            </a:r>
            <a:r>
              <a:rPr sz="6000" b="1" spc="140" dirty="0">
                <a:solidFill>
                  <a:srgbClr val="0A3159"/>
                </a:solidFill>
                <a:latin typeface="Trebuchet MS"/>
                <a:cs typeface="Trebuchet MS"/>
              </a:rPr>
              <a:t>OO</a:t>
            </a:r>
            <a:r>
              <a:rPr sz="6000" b="1" spc="445" dirty="0">
                <a:solidFill>
                  <a:srgbClr val="0A3159"/>
                </a:solidFill>
                <a:latin typeface="Trebuchet MS"/>
                <a:cs typeface="Trebuchet MS"/>
              </a:rPr>
              <a:t>D</a:t>
            </a:r>
            <a:r>
              <a:rPr sz="6000" b="1" spc="229" dirty="0">
                <a:solidFill>
                  <a:srgbClr val="0A3159"/>
                </a:solidFill>
                <a:latin typeface="Trebuchet MS"/>
                <a:cs typeface="Trebuchet MS"/>
              </a:rPr>
              <a:t>I</a:t>
            </a:r>
            <a:r>
              <a:rPr sz="6000" b="1" spc="16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6000" b="1" spc="630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r>
              <a:rPr sz="6000" b="1" spc="-459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6000" b="1" spc="165" dirty="0">
                <a:solidFill>
                  <a:srgbClr val="0A3159"/>
                </a:solidFill>
                <a:latin typeface="Trebuchet MS"/>
                <a:cs typeface="Trebuchet MS"/>
              </a:rPr>
              <a:t>G</a:t>
            </a:r>
            <a:r>
              <a:rPr sz="6000" b="1" spc="375" dirty="0">
                <a:solidFill>
                  <a:srgbClr val="0A3159"/>
                </a:solidFill>
                <a:latin typeface="Trebuchet MS"/>
                <a:cs typeface="Trebuchet MS"/>
              </a:rPr>
              <a:t>U</a:t>
            </a:r>
            <a:r>
              <a:rPr sz="6000" b="1" spc="650" dirty="0">
                <a:solidFill>
                  <a:srgbClr val="0A3159"/>
                </a:solidFill>
                <a:latin typeface="Trebuchet MS"/>
                <a:cs typeface="Trebuchet MS"/>
              </a:rPr>
              <a:t>MM</a:t>
            </a:r>
            <a:r>
              <a:rPr sz="6000" b="1" spc="229" dirty="0">
                <a:solidFill>
                  <a:srgbClr val="0A3159"/>
                </a:solidFill>
                <a:latin typeface="Trebuchet MS"/>
                <a:cs typeface="Trebuchet MS"/>
              </a:rPr>
              <a:t>I</a:t>
            </a:r>
            <a:r>
              <a:rPr sz="6000" b="1" spc="16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6000" b="1" spc="630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37182" y="4755238"/>
            <a:ext cx="8577580" cy="17970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lnSpc>
                <a:spcPts val="4580"/>
              </a:lnSpc>
              <a:spcBef>
                <a:spcPts val="409"/>
              </a:spcBef>
            </a:pPr>
            <a:r>
              <a:rPr sz="4000" spc="-409" dirty="0">
                <a:solidFill>
                  <a:srgbClr val="0C919A"/>
                </a:solidFill>
                <a:latin typeface="Trebuchet MS"/>
                <a:cs typeface="Trebuchet MS"/>
              </a:rPr>
              <a:t>OUR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90" dirty="0">
                <a:solidFill>
                  <a:srgbClr val="0C919A"/>
                </a:solidFill>
                <a:latin typeface="Trebuchet MS"/>
                <a:cs typeface="Trebuchet MS"/>
              </a:rPr>
              <a:t>BLUE</a:t>
            </a:r>
            <a:r>
              <a:rPr sz="4000" spc="-38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RASPBERRY</a:t>
            </a:r>
            <a:r>
              <a:rPr sz="4000" spc="-28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85" dirty="0">
                <a:solidFill>
                  <a:srgbClr val="0C919A"/>
                </a:solidFill>
                <a:latin typeface="Trebuchet MS"/>
                <a:cs typeface="Trebuchet MS"/>
              </a:rPr>
              <a:t>GOODIES</a:t>
            </a:r>
            <a:r>
              <a:rPr sz="4000" spc="-38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00" dirty="0">
                <a:solidFill>
                  <a:srgbClr val="0C919A"/>
                </a:solidFill>
                <a:latin typeface="Trebuchet MS"/>
                <a:cs typeface="Trebuchet MS"/>
              </a:rPr>
              <a:t>GUMMIES </a:t>
            </a:r>
            <a:r>
              <a:rPr sz="4000" spc="-29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90" dirty="0">
                <a:solidFill>
                  <a:srgbClr val="0C919A"/>
                </a:solidFill>
                <a:latin typeface="Trebuchet MS"/>
                <a:cs typeface="Trebuchet MS"/>
              </a:rPr>
              <a:t>ARE</a:t>
            </a:r>
            <a:r>
              <a:rPr sz="4000" spc="-38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90" dirty="0">
                <a:solidFill>
                  <a:srgbClr val="0C919A"/>
                </a:solidFill>
                <a:latin typeface="Trebuchet MS"/>
                <a:cs typeface="Trebuchet MS"/>
              </a:rPr>
              <a:t>GLUTEN-FREE,</a:t>
            </a:r>
            <a:r>
              <a:rPr sz="4000" spc="229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55" dirty="0">
                <a:solidFill>
                  <a:srgbClr val="0C919A"/>
                </a:solidFill>
                <a:latin typeface="Trebuchet MS"/>
                <a:cs typeface="Trebuchet MS"/>
              </a:rPr>
              <a:t>VEGAN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00" dirty="0">
                <a:solidFill>
                  <a:srgbClr val="0C919A"/>
                </a:solidFill>
                <a:latin typeface="Trebuchet MS"/>
                <a:cs typeface="Trebuchet MS"/>
              </a:rPr>
              <a:t>GUMMIES</a:t>
            </a:r>
            <a:r>
              <a:rPr sz="4000" spc="-29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30" dirty="0">
                <a:solidFill>
                  <a:srgbClr val="0C919A"/>
                </a:solidFill>
                <a:latin typeface="Trebuchet MS"/>
                <a:cs typeface="Trebuchet MS"/>
              </a:rPr>
              <a:t>THAT </a:t>
            </a:r>
            <a:r>
              <a:rPr sz="4000" spc="-52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20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4000" spc="-260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204" dirty="0">
                <a:solidFill>
                  <a:srgbClr val="0C919A"/>
                </a:solidFill>
                <a:latin typeface="Trebuchet MS"/>
                <a:cs typeface="Trebuchet MS"/>
              </a:rPr>
              <a:t>M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515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95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520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515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540" dirty="0">
                <a:solidFill>
                  <a:srgbClr val="0C919A"/>
                </a:solidFill>
                <a:latin typeface="Trebuchet MS"/>
                <a:cs typeface="Trebuchet MS"/>
              </a:rPr>
              <a:t>F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30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320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4000" spc="-445" dirty="0">
                <a:solidFill>
                  <a:srgbClr val="0C919A"/>
                </a:solidFill>
                <a:latin typeface="Trebuchet MS"/>
                <a:cs typeface="Trebuchet MS"/>
              </a:rPr>
              <a:t>L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F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570" dirty="0">
                <a:solidFill>
                  <a:srgbClr val="0C919A"/>
                </a:solidFill>
                <a:latin typeface="Trebuchet MS"/>
                <a:cs typeface="Trebuchet MS"/>
              </a:rPr>
              <a:t>G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40" dirty="0">
                <a:solidFill>
                  <a:srgbClr val="0C919A"/>
                </a:solidFill>
                <a:latin typeface="Trebuchet MS"/>
                <a:cs typeface="Trebuchet MS"/>
              </a:rPr>
              <a:t>C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445" dirty="0">
                <a:solidFill>
                  <a:srgbClr val="0C919A"/>
                </a:solidFill>
                <a:latin typeface="Trebuchet MS"/>
                <a:cs typeface="Trebuchet MS"/>
              </a:rPr>
              <a:t>L</a:t>
            </a:r>
            <a:r>
              <a:rPr sz="4000" spc="-204" dirty="0">
                <a:solidFill>
                  <a:srgbClr val="0C919A"/>
                </a:solidFill>
                <a:latin typeface="Trebuchet MS"/>
                <a:cs typeface="Trebuchet MS"/>
              </a:rPr>
              <a:t>M</a:t>
            </a:r>
            <a:r>
              <a:rPr sz="4000" spc="-720" dirty="0">
                <a:solidFill>
                  <a:srgbClr val="0C919A"/>
                </a:solidFill>
                <a:latin typeface="Trebuchet MS"/>
                <a:cs typeface="Trebuchet MS"/>
              </a:rPr>
              <a:t>.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94355" y="147613"/>
            <a:ext cx="2552699" cy="23526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42629" y="1542189"/>
            <a:ext cx="5726430" cy="7200900"/>
            <a:chOff x="2442629" y="1542189"/>
            <a:chExt cx="5726430" cy="7200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5064" y="1642053"/>
              <a:ext cx="5546132" cy="7010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42629" y="1542189"/>
              <a:ext cx="5726430" cy="7200900"/>
            </a:xfrm>
            <a:custGeom>
              <a:avLst/>
              <a:gdLst/>
              <a:ahLst/>
              <a:cxnLst/>
              <a:rect l="l" t="t" r="r" b="b"/>
              <a:pathLst>
                <a:path w="5726430" h="7200900">
                  <a:moveTo>
                    <a:pt x="3116339" y="12700"/>
                  </a:moveTo>
                  <a:lnTo>
                    <a:pt x="2609863" y="12700"/>
                  </a:lnTo>
                  <a:lnTo>
                    <a:pt x="2651672" y="0"/>
                  </a:lnTo>
                  <a:lnTo>
                    <a:pt x="3074530" y="0"/>
                  </a:lnTo>
                  <a:lnTo>
                    <a:pt x="3116339" y="12700"/>
                  </a:lnTo>
                  <a:close/>
                </a:path>
                <a:path w="5726430" h="7200900">
                  <a:moveTo>
                    <a:pt x="3281839" y="38100"/>
                  </a:moveTo>
                  <a:lnTo>
                    <a:pt x="2444363" y="38100"/>
                  </a:lnTo>
                  <a:lnTo>
                    <a:pt x="2526757" y="12700"/>
                  </a:lnTo>
                  <a:lnTo>
                    <a:pt x="3199444" y="12700"/>
                  </a:lnTo>
                  <a:lnTo>
                    <a:pt x="3281839" y="38100"/>
                  </a:lnTo>
                  <a:close/>
                </a:path>
                <a:path w="5726430" h="7200900">
                  <a:moveTo>
                    <a:pt x="3404019" y="63500"/>
                  </a:moveTo>
                  <a:lnTo>
                    <a:pt x="2322182" y="63500"/>
                  </a:lnTo>
                  <a:lnTo>
                    <a:pt x="2403444" y="38100"/>
                  </a:lnTo>
                  <a:lnTo>
                    <a:pt x="3322758" y="38100"/>
                  </a:lnTo>
                  <a:lnTo>
                    <a:pt x="3404019" y="63500"/>
                  </a:lnTo>
                  <a:close/>
                </a:path>
                <a:path w="5726430" h="7200900">
                  <a:moveTo>
                    <a:pt x="3404019" y="7137400"/>
                  </a:moveTo>
                  <a:lnTo>
                    <a:pt x="2322182" y="7137400"/>
                  </a:lnTo>
                  <a:lnTo>
                    <a:pt x="2005468" y="7035800"/>
                  </a:lnTo>
                  <a:lnTo>
                    <a:pt x="1966888" y="7010400"/>
                  </a:lnTo>
                  <a:lnTo>
                    <a:pt x="1890448" y="6985000"/>
                  </a:lnTo>
                  <a:lnTo>
                    <a:pt x="1852597" y="6959600"/>
                  </a:lnTo>
                  <a:lnTo>
                    <a:pt x="1814998" y="6946900"/>
                  </a:lnTo>
                  <a:lnTo>
                    <a:pt x="1777655" y="6921500"/>
                  </a:lnTo>
                  <a:lnTo>
                    <a:pt x="1740572" y="6908800"/>
                  </a:lnTo>
                  <a:lnTo>
                    <a:pt x="1703755" y="6883400"/>
                  </a:lnTo>
                  <a:lnTo>
                    <a:pt x="1667206" y="6870700"/>
                  </a:lnTo>
                  <a:lnTo>
                    <a:pt x="1559218" y="6794500"/>
                  </a:lnTo>
                  <a:lnTo>
                    <a:pt x="1523790" y="6781800"/>
                  </a:lnTo>
                  <a:lnTo>
                    <a:pt x="1453810" y="6731000"/>
                  </a:lnTo>
                  <a:lnTo>
                    <a:pt x="1351097" y="6654800"/>
                  </a:lnTo>
                  <a:lnTo>
                    <a:pt x="1284178" y="6604000"/>
                  </a:lnTo>
                  <a:lnTo>
                    <a:pt x="1251198" y="6565900"/>
                  </a:lnTo>
                  <a:lnTo>
                    <a:pt x="1186220" y="6515100"/>
                  </a:lnTo>
                  <a:lnTo>
                    <a:pt x="1154231" y="6477000"/>
                  </a:lnTo>
                  <a:lnTo>
                    <a:pt x="1091272" y="6426200"/>
                  </a:lnTo>
                  <a:lnTo>
                    <a:pt x="1060311" y="6388100"/>
                  </a:lnTo>
                  <a:lnTo>
                    <a:pt x="1029702" y="6362700"/>
                  </a:lnTo>
                  <a:lnTo>
                    <a:pt x="999449" y="6324600"/>
                  </a:lnTo>
                  <a:lnTo>
                    <a:pt x="969557" y="6299200"/>
                  </a:lnTo>
                  <a:lnTo>
                    <a:pt x="940030" y="6261100"/>
                  </a:lnTo>
                  <a:lnTo>
                    <a:pt x="910871" y="6223000"/>
                  </a:lnTo>
                  <a:lnTo>
                    <a:pt x="882086" y="6197600"/>
                  </a:lnTo>
                  <a:lnTo>
                    <a:pt x="853679" y="6159500"/>
                  </a:lnTo>
                  <a:lnTo>
                    <a:pt x="825654" y="6121400"/>
                  </a:lnTo>
                  <a:lnTo>
                    <a:pt x="798016" y="6083300"/>
                  </a:lnTo>
                  <a:lnTo>
                    <a:pt x="770768" y="6045200"/>
                  </a:lnTo>
                  <a:lnTo>
                    <a:pt x="743916" y="6019800"/>
                  </a:lnTo>
                  <a:lnTo>
                    <a:pt x="717463" y="5981700"/>
                  </a:lnTo>
                  <a:lnTo>
                    <a:pt x="691414" y="5943600"/>
                  </a:lnTo>
                  <a:lnTo>
                    <a:pt x="665773" y="5905500"/>
                  </a:lnTo>
                  <a:lnTo>
                    <a:pt x="640545" y="5867400"/>
                  </a:lnTo>
                  <a:lnTo>
                    <a:pt x="615734" y="5829300"/>
                  </a:lnTo>
                  <a:lnTo>
                    <a:pt x="591344" y="5778500"/>
                  </a:lnTo>
                  <a:lnTo>
                    <a:pt x="567380" y="5740400"/>
                  </a:lnTo>
                  <a:lnTo>
                    <a:pt x="543846" y="5702300"/>
                  </a:lnTo>
                  <a:lnTo>
                    <a:pt x="520746" y="5664200"/>
                  </a:lnTo>
                  <a:lnTo>
                    <a:pt x="498085" y="5626100"/>
                  </a:lnTo>
                  <a:lnTo>
                    <a:pt x="475867" y="5575300"/>
                  </a:lnTo>
                  <a:lnTo>
                    <a:pt x="454096" y="5537200"/>
                  </a:lnTo>
                  <a:lnTo>
                    <a:pt x="432777" y="5499100"/>
                  </a:lnTo>
                  <a:lnTo>
                    <a:pt x="411913" y="5448300"/>
                  </a:lnTo>
                  <a:lnTo>
                    <a:pt x="391511" y="5410200"/>
                  </a:lnTo>
                  <a:lnTo>
                    <a:pt x="371573" y="5372100"/>
                  </a:lnTo>
                  <a:lnTo>
                    <a:pt x="352104" y="5321300"/>
                  </a:lnTo>
                  <a:lnTo>
                    <a:pt x="333109" y="5283200"/>
                  </a:lnTo>
                  <a:lnTo>
                    <a:pt x="314591" y="5232400"/>
                  </a:lnTo>
                  <a:lnTo>
                    <a:pt x="296556" y="5194300"/>
                  </a:lnTo>
                  <a:lnTo>
                    <a:pt x="279007" y="5143500"/>
                  </a:lnTo>
                  <a:lnTo>
                    <a:pt x="261948" y="5105400"/>
                  </a:lnTo>
                  <a:lnTo>
                    <a:pt x="245386" y="5054600"/>
                  </a:lnTo>
                  <a:lnTo>
                    <a:pt x="229322" y="5003800"/>
                  </a:lnTo>
                  <a:lnTo>
                    <a:pt x="213762" y="4965700"/>
                  </a:lnTo>
                  <a:lnTo>
                    <a:pt x="198711" y="4914900"/>
                  </a:lnTo>
                  <a:lnTo>
                    <a:pt x="184172" y="4864100"/>
                  </a:lnTo>
                  <a:lnTo>
                    <a:pt x="170150" y="4813300"/>
                  </a:lnTo>
                  <a:lnTo>
                    <a:pt x="156650" y="4775200"/>
                  </a:lnTo>
                  <a:lnTo>
                    <a:pt x="143675" y="4724400"/>
                  </a:lnTo>
                  <a:lnTo>
                    <a:pt x="131230" y="4673600"/>
                  </a:lnTo>
                  <a:lnTo>
                    <a:pt x="119319" y="4622800"/>
                  </a:lnTo>
                  <a:lnTo>
                    <a:pt x="107947" y="4572000"/>
                  </a:lnTo>
                  <a:lnTo>
                    <a:pt x="97118" y="4521200"/>
                  </a:lnTo>
                  <a:lnTo>
                    <a:pt x="86836" y="4470400"/>
                  </a:lnTo>
                  <a:lnTo>
                    <a:pt x="77106" y="4432300"/>
                  </a:lnTo>
                  <a:lnTo>
                    <a:pt x="67932" y="4381500"/>
                  </a:lnTo>
                  <a:lnTo>
                    <a:pt x="59318" y="4330700"/>
                  </a:lnTo>
                  <a:lnTo>
                    <a:pt x="51269" y="4279900"/>
                  </a:lnTo>
                  <a:lnTo>
                    <a:pt x="43789" y="4229100"/>
                  </a:lnTo>
                  <a:lnTo>
                    <a:pt x="36883" y="4178300"/>
                  </a:lnTo>
                  <a:lnTo>
                    <a:pt x="30554" y="4127500"/>
                  </a:lnTo>
                  <a:lnTo>
                    <a:pt x="24807" y="4064000"/>
                  </a:lnTo>
                  <a:lnTo>
                    <a:pt x="19647" y="4013200"/>
                  </a:lnTo>
                  <a:lnTo>
                    <a:pt x="15078" y="3962400"/>
                  </a:lnTo>
                  <a:lnTo>
                    <a:pt x="11103" y="3911600"/>
                  </a:lnTo>
                  <a:lnTo>
                    <a:pt x="7729" y="3860800"/>
                  </a:lnTo>
                  <a:lnTo>
                    <a:pt x="4958" y="3810000"/>
                  </a:lnTo>
                  <a:lnTo>
                    <a:pt x="2795" y="3759200"/>
                  </a:lnTo>
                  <a:lnTo>
                    <a:pt x="1245" y="3695700"/>
                  </a:lnTo>
                  <a:lnTo>
                    <a:pt x="312" y="3644900"/>
                  </a:lnTo>
                  <a:lnTo>
                    <a:pt x="0" y="3594100"/>
                  </a:lnTo>
                  <a:lnTo>
                    <a:pt x="312" y="3543300"/>
                  </a:lnTo>
                  <a:lnTo>
                    <a:pt x="1245" y="3492500"/>
                  </a:lnTo>
                  <a:lnTo>
                    <a:pt x="2795" y="3429000"/>
                  </a:lnTo>
                  <a:lnTo>
                    <a:pt x="4958" y="3378200"/>
                  </a:lnTo>
                  <a:lnTo>
                    <a:pt x="7729" y="3327400"/>
                  </a:lnTo>
                  <a:lnTo>
                    <a:pt x="11103" y="3276600"/>
                  </a:lnTo>
                  <a:lnTo>
                    <a:pt x="15078" y="3225800"/>
                  </a:lnTo>
                  <a:lnTo>
                    <a:pt x="19647" y="3175000"/>
                  </a:lnTo>
                  <a:lnTo>
                    <a:pt x="24807" y="3124200"/>
                  </a:lnTo>
                  <a:lnTo>
                    <a:pt x="30554" y="3073400"/>
                  </a:lnTo>
                  <a:lnTo>
                    <a:pt x="36883" y="3022600"/>
                  </a:lnTo>
                  <a:lnTo>
                    <a:pt x="43789" y="2971800"/>
                  </a:lnTo>
                  <a:lnTo>
                    <a:pt x="51269" y="2908300"/>
                  </a:lnTo>
                  <a:lnTo>
                    <a:pt x="59318" y="2857500"/>
                  </a:lnTo>
                  <a:lnTo>
                    <a:pt x="67932" y="2819400"/>
                  </a:lnTo>
                  <a:lnTo>
                    <a:pt x="77106" y="2768600"/>
                  </a:lnTo>
                  <a:lnTo>
                    <a:pt x="86836" y="2717800"/>
                  </a:lnTo>
                  <a:lnTo>
                    <a:pt x="97118" y="2667000"/>
                  </a:lnTo>
                  <a:lnTo>
                    <a:pt x="107947" y="2616200"/>
                  </a:lnTo>
                  <a:lnTo>
                    <a:pt x="119319" y="2565400"/>
                  </a:lnTo>
                  <a:lnTo>
                    <a:pt x="131230" y="2514600"/>
                  </a:lnTo>
                  <a:lnTo>
                    <a:pt x="143675" y="2463800"/>
                  </a:lnTo>
                  <a:lnTo>
                    <a:pt x="156650" y="2425700"/>
                  </a:lnTo>
                  <a:lnTo>
                    <a:pt x="170150" y="2374900"/>
                  </a:lnTo>
                  <a:lnTo>
                    <a:pt x="184172" y="2324100"/>
                  </a:lnTo>
                  <a:lnTo>
                    <a:pt x="198711" y="2273300"/>
                  </a:lnTo>
                  <a:lnTo>
                    <a:pt x="213762" y="2235200"/>
                  </a:lnTo>
                  <a:lnTo>
                    <a:pt x="229322" y="2184400"/>
                  </a:lnTo>
                  <a:lnTo>
                    <a:pt x="245386" y="2133600"/>
                  </a:lnTo>
                  <a:lnTo>
                    <a:pt x="261948" y="2095500"/>
                  </a:lnTo>
                  <a:lnTo>
                    <a:pt x="279007" y="2044700"/>
                  </a:lnTo>
                  <a:lnTo>
                    <a:pt x="296556" y="1993900"/>
                  </a:lnTo>
                  <a:lnTo>
                    <a:pt x="314591" y="1955800"/>
                  </a:lnTo>
                  <a:lnTo>
                    <a:pt x="333109" y="1905000"/>
                  </a:lnTo>
                  <a:lnTo>
                    <a:pt x="352104" y="1866900"/>
                  </a:lnTo>
                  <a:lnTo>
                    <a:pt x="371573" y="1816100"/>
                  </a:lnTo>
                  <a:lnTo>
                    <a:pt x="391511" y="1778000"/>
                  </a:lnTo>
                  <a:lnTo>
                    <a:pt x="411913" y="1739900"/>
                  </a:lnTo>
                  <a:lnTo>
                    <a:pt x="432777" y="1689100"/>
                  </a:lnTo>
                  <a:lnTo>
                    <a:pt x="454096" y="1651000"/>
                  </a:lnTo>
                  <a:lnTo>
                    <a:pt x="475867" y="1612900"/>
                  </a:lnTo>
                  <a:lnTo>
                    <a:pt x="498085" y="1562100"/>
                  </a:lnTo>
                  <a:lnTo>
                    <a:pt x="520746" y="1524000"/>
                  </a:lnTo>
                  <a:lnTo>
                    <a:pt x="543846" y="1485900"/>
                  </a:lnTo>
                  <a:lnTo>
                    <a:pt x="567380" y="1447800"/>
                  </a:lnTo>
                  <a:lnTo>
                    <a:pt x="591344" y="1409700"/>
                  </a:lnTo>
                  <a:lnTo>
                    <a:pt x="615734" y="1371600"/>
                  </a:lnTo>
                  <a:lnTo>
                    <a:pt x="640545" y="1333500"/>
                  </a:lnTo>
                  <a:lnTo>
                    <a:pt x="665773" y="1282700"/>
                  </a:lnTo>
                  <a:lnTo>
                    <a:pt x="691414" y="1244600"/>
                  </a:lnTo>
                  <a:lnTo>
                    <a:pt x="717463" y="1219200"/>
                  </a:lnTo>
                  <a:lnTo>
                    <a:pt x="743916" y="1181100"/>
                  </a:lnTo>
                  <a:lnTo>
                    <a:pt x="770768" y="1143000"/>
                  </a:lnTo>
                  <a:lnTo>
                    <a:pt x="798016" y="1104900"/>
                  </a:lnTo>
                  <a:lnTo>
                    <a:pt x="825654" y="1066800"/>
                  </a:lnTo>
                  <a:lnTo>
                    <a:pt x="853679" y="1028700"/>
                  </a:lnTo>
                  <a:lnTo>
                    <a:pt x="882086" y="1003300"/>
                  </a:lnTo>
                  <a:lnTo>
                    <a:pt x="910871" y="965200"/>
                  </a:lnTo>
                  <a:lnTo>
                    <a:pt x="940030" y="927100"/>
                  </a:lnTo>
                  <a:lnTo>
                    <a:pt x="969557" y="901700"/>
                  </a:lnTo>
                  <a:lnTo>
                    <a:pt x="999449" y="863600"/>
                  </a:lnTo>
                  <a:lnTo>
                    <a:pt x="1029702" y="825500"/>
                  </a:lnTo>
                  <a:lnTo>
                    <a:pt x="1060311" y="800100"/>
                  </a:lnTo>
                  <a:lnTo>
                    <a:pt x="1091272" y="762000"/>
                  </a:lnTo>
                  <a:lnTo>
                    <a:pt x="1154231" y="711200"/>
                  </a:lnTo>
                  <a:lnTo>
                    <a:pt x="1186220" y="673100"/>
                  </a:lnTo>
                  <a:lnTo>
                    <a:pt x="1218544" y="647700"/>
                  </a:lnTo>
                  <a:lnTo>
                    <a:pt x="1284178" y="596900"/>
                  </a:lnTo>
                  <a:lnTo>
                    <a:pt x="1317479" y="558800"/>
                  </a:lnTo>
                  <a:lnTo>
                    <a:pt x="1351097" y="533400"/>
                  </a:lnTo>
                  <a:lnTo>
                    <a:pt x="1419267" y="482600"/>
                  </a:lnTo>
                  <a:lnTo>
                    <a:pt x="1523790" y="406400"/>
                  </a:lnTo>
                  <a:lnTo>
                    <a:pt x="1559218" y="393700"/>
                  </a:lnTo>
                  <a:lnTo>
                    <a:pt x="1667206" y="317500"/>
                  </a:lnTo>
                  <a:lnTo>
                    <a:pt x="1703755" y="304800"/>
                  </a:lnTo>
                  <a:lnTo>
                    <a:pt x="1740572" y="279400"/>
                  </a:lnTo>
                  <a:lnTo>
                    <a:pt x="1777655" y="266700"/>
                  </a:lnTo>
                  <a:lnTo>
                    <a:pt x="1814998" y="241300"/>
                  </a:lnTo>
                  <a:lnTo>
                    <a:pt x="1852597" y="228600"/>
                  </a:lnTo>
                  <a:lnTo>
                    <a:pt x="1890448" y="203200"/>
                  </a:lnTo>
                  <a:lnTo>
                    <a:pt x="1966888" y="177800"/>
                  </a:lnTo>
                  <a:lnTo>
                    <a:pt x="2005468" y="152400"/>
                  </a:lnTo>
                  <a:lnTo>
                    <a:pt x="2281849" y="63500"/>
                  </a:lnTo>
                  <a:lnTo>
                    <a:pt x="3444353" y="63500"/>
                  </a:lnTo>
                  <a:lnTo>
                    <a:pt x="3720734" y="152400"/>
                  </a:lnTo>
                  <a:lnTo>
                    <a:pt x="3759314" y="177800"/>
                  </a:lnTo>
                  <a:lnTo>
                    <a:pt x="2736035" y="177800"/>
                  </a:lnTo>
                  <a:lnTo>
                    <a:pt x="2694009" y="190500"/>
                  </a:lnTo>
                  <a:lnTo>
                    <a:pt x="2610480" y="190500"/>
                  </a:lnTo>
                  <a:lnTo>
                    <a:pt x="2568987" y="203200"/>
                  </a:lnTo>
                  <a:lnTo>
                    <a:pt x="2527681" y="203200"/>
                  </a:lnTo>
                  <a:lnTo>
                    <a:pt x="2486568" y="215900"/>
                  </a:lnTo>
                  <a:lnTo>
                    <a:pt x="2445653" y="215900"/>
                  </a:lnTo>
                  <a:lnTo>
                    <a:pt x="2324140" y="254000"/>
                  </a:lnTo>
                  <a:lnTo>
                    <a:pt x="2284063" y="254000"/>
                  </a:lnTo>
                  <a:lnTo>
                    <a:pt x="2165186" y="292100"/>
                  </a:lnTo>
                  <a:lnTo>
                    <a:pt x="2126028" y="317500"/>
                  </a:lnTo>
                  <a:lnTo>
                    <a:pt x="1971861" y="368300"/>
                  </a:lnTo>
                  <a:lnTo>
                    <a:pt x="1933961" y="393700"/>
                  </a:lnTo>
                  <a:lnTo>
                    <a:pt x="1896327" y="406400"/>
                  </a:lnTo>
                  <a:lnTo>
                    <a:pt x="1858965" y="431800"/>
                  </a:lnTo>
                  <a:lnTo>
                    <a:pt x="1821879" y="444500"/>
                  </a:lnTo>
                  <a:lnTo>
                    <a:pt x="1748557" y="495300"/>
                  </a:lnTo>
                  <a:lnTo>
                    <a:pt x="1712329" y="508000"/>
                  </a:lnTo>
                  <a:lnTo>
                    <a:pt x="1605444" y="584200"/>
                  </a:lnTo>
                  <a:lnTo>
                    <a:pt x="1535734" y="635000"/>
                  </a:lnTo>
                  <a:lnTo>
                    <a:pt x="1467306" y="685800"/>
                  </a:lnTo>
                  <a:lnTo>
                    <a:pt x="1400201" y="736600"/>
                  </a:lnTo>
                  <a:lnTo>
                    <a:pt x="1334458" y="787400"/>
                  </a:lnTo>
                  <a:lnTo>
                    <a:pt x="1302109" y="825500"/>
                  </a:lnTo>
                  <a:lnTo>
                    <a:pt x="1238483" y="876300"/>
                  </a:lnTo>
                  <a:lnTo>
                    <a:pt x="1207215" y="914400"/>
                  </a:lnTo>
                  <a:lnTo>
                    <a:pt x="1176317" y="939800"/>
                  </a:lnTo>
                  <a:lnTo>
                    <a:pt x="1145795" y="977900"/>
                  </a:lnTo>
                  <a:lnTo>
                    <a:pt x="1115652" y="1003300"/>
                  </a:lnTo>
                  <a:lnTo>
                    <a:pt x="1085894" y="1041400"/>
                  </a:lnTo>
                  <a:lnTo>
                    <a:pt x="1056526" y="1079500"/>
                  </a:lnTo>
                  <a:lnTo>
                    <a:pt x="1027552" y="1104900"/>
                  </a:lnTo>
                  <a:lnTo>
                    <a:pt x="998978" y="1143000"/>
                  </a:lnTo>
                  <a:lnTo>
                    <a:pt x="970809" y="1181100"/>
                  </a:lnTo>
                  <a:lnTo>
                    <a:pt x="943050" y="1219200"/>
                  </a:lnTo>
                  <a:lnTo>
                    <a:pt x="915704" y="1257300"/>
                  </a:lnTo>
                  <a:lnTo>
                    <a:pt x="888779" y="1295400"/>
                  </a:lnTo>
                  <a:lnTo>
                    <a:pt x="862277" y="1333500"/>
                  </a:lnTo>
                  <a:lnTo>
                    <a:pt x="836205" y="1371600"/>
                  </a:lnTo>
                  <a:lnTo>
                    <a:pt x="810567" y="1409700"/>
                  </a:lnTo>
                  <a:lnTo>
                    <a:pt x="785369" y="1447800"/>
                  </a:lnTo>
                  <a:lnTo>
                    <a:pt x="760614" y="1485900"/>
                  </a:lnTo>
                  <a:lnTo>
                    <a:pt x="736308" y="1524000"/>
                  </a:lnTo>
                  <a:lnTo>
                    <a:pt x="712456" y="1562100"/>
                  </a:lnTo>
                  <a:lnTo>
                    <a:pt x="689063" y="1600200"/>
                  </a:lnTo>
                  <a:lnTo>
                    <a:pt x="666134" y="1651000"/>
                  </a:lnTo>
                  <a:lnTo>
                    <a:pt x="643674" y="1689100"/>
                  </a:lnTo>
                  <a:lnTo>
                    <a:pt x="621687" y="1727200"/>
                  </a:lnTo>
                  <a:lnTo>
                    <a:pt x="600179" y="1765300"/>
                  </a:lnTo>
                  <a:lnTo>
                    <a:pt x="579155" y="1816100"/>
                  </a:lnTo>
                  <a:lnTo>
                    <a:pt x="558618" y="1854200"/>
                  </a:lnTo>
                  <a:lnTo>
                    <a:pt x="538576" y="1905000"/>
                  </a:lnTo>
                  <a:lnTo>
                    <a:pt x="519031" y="1943100"/>
                  </a:lnTo>
                  <a:lnTo>
                    <a:pt x="499990" y="1993900"/>
                  </a:lnTo>
                  <a:lnTo>
                    <a:pt x="481457" y="2032000"/>
                  </a:lnTo>
                  <a:lnTo>
                    <a:pt x="463438" y="2082800"/>
                  </a:lnTo>
                  <a:lnTo>
                    <a:pt x="445936" y="2120900"/>
                  </a:lnTo>
                  <a:lnTo>
                    <a:pt x="428957" y="2171700"/>
                  </a:lnTo>
                  <a:lnTo>
                    <a:pt x="412506" y="2222500"/>
                  </a:lnTo>
                  <a:lnTo>
                    <a:pt x="396588" y="2260600"/>
                  </a:lnTo>
                  <a:lnTo>
                    <a:pt x="381208" y="2311400"/>
                  </a:lnTo>
                  <a:lnTo>
                    <a:pt x="366371" y="2362200"/>
                  </a:lnTo>
                  <a:lnTo>
                    <a:pt x="352081" y="2413000"/>
                  </a:lnTo>
                  <a:lnTo>
                    <a:pt x="338344" y="2463800"/>
                  </a:lnTo>
                  <a:lnTo>
                    <a:pt x="325164" y="2501900"/>
                  </a:lnTo>
                  <a:lnTo>
                    <a:pt x="312547" y="2552700"/>
                  </a:lnTo>
                  <a:lnTo>
                    <a:pt x="300497" y="2603500"/>
                  </a:lnTo>
                  <a:lnTo>
                    <a:pt x="289020" y="2654300"/>
                  </a:lnTo>
                  <a:lnTo>
                    <a:pt x="278119" y="2705100"/>
                  </a:lnTo>
                  <a:lnTo>
                    <a:pt x="267801" y="2755900"/>
                  </a:lnTo>
                  <a:lnTo>
                    <a:pt x="258070" y="2806700"/>
                  </a:lnTo>
                  <a:lnTo>
                    <a:pt x="248932" y="2857500"/>
                  </a:lnTo>
                  <a:lnTo>
                    <a:pt x="240390" y="2908300"/>
                  </a:lnTo>
                  <a:lnTo>
                    <a:pt x="232450" y="2959100"/>
                  </a:lnTo>
                  <a:lnTo>
                    <a:pt x="225117" y="3009900"/>
                  </a:lnTo>
                  <a:lnTo>
                    <a:pt x="218395" y="3060700"/>
                  </a:lnTo>
                  <a:lnTo>
                    <a:pt x="212291" y="3111500"/>
                  </a:lnTo>
                  <a:lnTo>
                    <a:pt x="206808" y="3162300"/>
                  </a:lnTo>
                  <a:lnTo>
                    <a:pt x="201951" y="3225800"/>
                  </a:lnTo>
                  <a:lnTo>
                    <a:pt x="197726" y="3276600"/>
                  </a:lnTo>
                  <a:lnTo>
                    <a:pt x="194138" y="3327400"/>
                  </a:lnTo>
                  <a:lnTo>
                    <a:pt x="191191" y="3378200"/>
                  </a:lnTo>
                  <a:lnTo>
                    <a:pt x="188890" y="3429000"/>
                  </a:lnTo>
                  <a:lnTo>
                    <a:pt x="187241" y="3492500"/>
                  </a:lnTo>
                  <a:lnTo>
                    <a:pt x="186247" y="3543300"/>
                  </a:lnTo>
                  <a:lnTo>
                    <a:pt x="185915" y="3594100"/>
                  </a:lnTo>
                  <a:lnTo>
                    <a:pt x="186247" y="3644900"/>
                  </a:lnTo>
                  <a:lnTo>
                    <a:pt x="187241" y="3708400"/>
                  </a:lnTo>
                  <a:lnTo>
                    <a:pt x="188890" y="3759200"/>
                  </a:lnTo>
                  <a:lnTo>
                    <a:pt x="191191" y="3810000"/>
                  </a:lnTo>
                  <a:lnTo>
                    <a:pt x="194138" y="3860800"/>
                  </a:lnTo>
                  <a:lnTo>
                    <a:pt x="197726" y="3911600"/>
                  </a:lnTo>
                  <a:lnTo>
                    <a:pt x="201951" y="3975100"/>
                  </a:lnTo>
                  <a:lnTo>
                    <a:pt x="206808" y="4025900"/>
                  </a:lnTo>
                  <a:lnTo>
                    <a:pt x="212291" y="4076700"/>
                  </a:lnTo>
                  <a:lnTo>
                    <a:pt x="218395" y="4127500"/>
                  </a:lnTo>
                  <a:lnTo>
                    <a:pt x="225117" y="4178300"/>
                  </a:lnTo>
                  <a:lnTo>
                    <a:pt x="232450" y="4229100"/>
                  </a:lnTo>
                  <a:lnTo>
                    <a:pt x="240390" y="4279900"/>
                  </a:lnTo>
                  <a:lnTo>
                    <a:pt x="248932" y="4330700"/>
                  </a:lnTo>
                  <a:lnTo>
                    <a:pt x="258070" y="4381500"/>
                  </a:lnTo>
                  <a:lnTo>
                    <a:pt x="267801" y="4432300"/>
                  </a:lnTo>
                  <a:lnTo>
                    <a:pt x="278119" y="4483100"/>
                  </a:lnTo>
                  <a:lnTo>
                    <a:pt x="289020" y="4533900"/>
                  </a:lnTo>
                  <a:lnTo>
                    <a:pt x="300497" y="4584700"/>
                  </a:lnTo>
                  <a:lnTo>
                    <a:pt x="312547" y="4635500"/>
                  </a:lnTo>
                  <a:lnTo>
                    <a:pt x="325164" y="4686300"/>
                  </a:lnTo>
                  <a:lnTo>
                    <a:pt x="338344" y="4737100"/>
                  </a:lnTo>
                  <a:lnTo>
                    <a:pt x="352081" y="4775200"/>
                  </a:lnTo>
                  <a:lnTo>
                    <a:pt x="366371" y="4826000"/>
                  </a:lnTo>
                  <a:lnTo>
                    <a:pt x="381208" y="4876800"/>
                  </a:lnTo>
                  <a:lnTo>
                    <a:pt x="396588" y="4927600"/>
                  </a:lnTo>
                  <a:lnTo>
                    <a:pt x="412506" y="4965700"/>
                  </a:lnTo>
                  <a:lnTo>
                    <a:pt x="428957" y="5016500"/>
                  </a:lnTo>
                  <a:lnTo>
                    <a:pt x="445936" y="5067300"/>
                  </a:lnTo>
                  <a:lnTo>
                    <a:pt x="463438" y="5105400"/>
                  </a:lnTo>
                  <a:lnTo>
                    <a:pt x="481457" y="5156200"/>
                  </a:lnTo>
                  <a:lnTo>
                    <a:pt x="499990" y="5194300"/>
                  </a:lnTo>
                  <a:lnTo>
                    <a:pt x="519031" y="5245100"/>
                  </a:lnTo>
                  <a:lnTo>
                    <a:pt x="538576" y="5283200"/>
                  </a:lnTo>
                  <a:lnTo>
                    <a:pt x="558618" y="5334000"/>
                  </a:lnTo>
                  <a:lnTo>
                    <a:pt x="579155" y="5372100"/>
                  </a:lnTo>
                  <a:lnTo>
                    <a:pt x="600179" y="5422900"/>
                  </a:lnTo>
                  <a:lnTo>
                    <a:pt x="621687" y="5461000"/>
                  </a:lnTo>
                  <a:lnTo>
                    <a:pt x="643674" y="5499100"/>
                  </a:lnTo>
                  <a:lnTo>
                    <a:pt x="666134" y="5549900"/>
                  </a:lnTo>
                  <a:lnTo>
                    <a:pt x="689063" y="5588000"/>
                  </a:lnTo>
                  <a:lnTo>
                    <a:pt x="712456" y="5626100"/>
                  </a:lnTo>
                  <a:lnTo>
                    <a:pt x="736308" y="5664200"/>
                  </a:lnTo>
                  <a:lnTo>
                    <a:pt x="760614" y="5702300"/>
                  </a:lnTo>
                  <a:lnTo>
                    <a:pt x="785369" y="5740400"/>
                  </a:lnTo>
                  <a:lnTo>
                    <a:pt x="810567" y="5791200"/>
                  </a:lnTo>
                  <a:lnTo>
                    <a:pt x="836205" y="5829300"/>
                  </a:lnTo>
                  <a:lnTo>
                    <a:pt x="862277" y="5867400"/>
                  </a:lnTo>
                  <a:lnTo>
                    <a:pt x="888779" y="5905500"/>
                  </a:lnTo>
                  <a:lnTo>
                    <a:pt x="915704" y="5930900"/>
                  </a:lnTo>
                  <a:lnTo>
                    <a:pt x="943050" y="5969000"/>
                  </a:lnTo>
                  <a:lnTo>
                    <a:pt x="970809" y="6007100"/>
                  </a:lnTo>
                  <a:lnTo>
                    <a:pt x="998978" y="6045200"/>
                  </a:lnTo>
                  <a:lnTo>
                    <a:pt x="1027552" y="6083300"/>
                  </a:lnTo>
                  <a:lnTo>
                    <a:pt x="1056526" y="6108700"/>
                  </a:lnTo>
                  <a:lnTo>
                    <a:pt x="1085894" y="6146800"/>
                  </a:lnTo>
                  <a:lnTo>
                    <a:pt x="1115652" y="6184900"/>
                  </a:lnTo>
                  <a:lnTo>
                    <a:pt x="1145795" y="6210300"/>
                  </a:lnTo>
                  <a:lnTo>
                    <a:pt x="1176317" y="6248400"/>
                  </a:lnTo>
                  <a:lnTo>
                    <a:pt x="1207215" y="6273800"/>
                  </a:lnTo>
                  <a:lnTo>
                    <a:pt x="1238483" y="6311900"/>
                  </a:lnTo>
                  <a:lnTo>
                    <a:pt x="1302109" y="6362700"/>
                  </a:lnTo>
                  <a:lnTo>
                    <a:pt x="1334458" y="6400800"/>
                  </a:lnTo>
                  <a:lnTo>
                    <a:pt x="1400201" y="6451600"/>
                  </a:lnTo>
                  <a:lnTo>
                    <a:pt x="1467306" y="6502400"/>
                  </a:lnTo>
                  <a:lnTo>
                    <a:pt x="1501357" y="6540500"/>
                  </a:lnTo>
                  <a:lnTo>
                    <a:pt x="1570431" y="6591300"/>
                  </a:lnTo>
                  <a:lnTo>
                    <a:pt x="1605444" y="6604000"/>
                  </a:lnTo>
                  <a:lnTo>
                    <a:pt x="1712329" y="6680200"/>
                  </a:lnTo>
                  <a:lnTo>
                    <a:pt x="1748557" y="6705600"/>
                  </a:lnTo>
                  <a:lnTo>
                    <a:pt x="1785075" y="6718300"/>
                  </a:lnTo>
                  <a:lnTo>
                    <a:pt x="1821879" y="6743700"/>
                  </a:lnTo>
                  <a:lnTo>
                    <a:pt x="1858965" y="6756400"/>
                  </a:lnTo>
                  <a:lnTo>
                    <a:pt x="1896327" y="6781800"/>
                  </a:lnTo>
                  <a:lnTo>
                    <a:pt x="1933961" y="6794500"/>
                  </a:lnTo>
                  <a:lnTo>
                    <a:pt x="1971861" y="6819900"/>
                  </a:lnTo>
                  <a:lnTo>
                    <a:pt x="2087111" y="6858000"/>
                  </a:lnTo>
                  <a:lnTo>
                    <a:pt x="2126028" y="6883400"/>
                  </a:lnTo>
                  <a:lnTo>
                    <a:pt x="2324140" y="6946900"/>
                  </a:lnTo>
                  <a:lnTo>
                    <a:pt x="2364434" y="6946900"/>
                  </a:lnTo>
                  <a:lnTo>
                    <a:pt x="2445653" y="6972300"/>
                  </a:lnTo>
                  <a:lnTo>
                    <a:pt x="2486568" y="6972300"/>
                  </a:lnTo>
                  <a:lnTo>
                    <a:pt x="2527681" y="6985000"/>
                  </a:lnTo>
                  <a:lnTo>
                    <a:pt x="2568987" y="6985000"/>
                  </a:lnTo>
                  <a:lnTo>
                    <a:pt x="2610480" y="6997700"/>
                  </a:lnTo>
                  <a:lnTo>
                    <a:pt x="2694009" y="6997700"/>
                  </a:lnTo>
                  <a:lnTo>
                    <a:pt x="2736035" y="7010400"/>
                  </a:lnTo>
                  <a:lnTo>
                    <a:pt x="3759314" y="7010400"/>
                  </a:lnTo>
                  <a:lnTo>
                    <a:pt x="3720734" y="7035800"/>
                  </a:lnTo>
                  <a:lnTo>
                    <a:pt x="3404019" y="7137400"/>
                  </a:lnTo>
                  <a:close/>
                </a:path>
                <a:path w="5726430" h="7200900">
                  <a:moveTo>
                    <a:pt x="3759314" y="7010400"/>
                  </a:moveTo>
                  <a:lnTo>
                    <a:pt x="2990167" y="7010400"/>
                  </a:lnTo>
                  <a:lnTo>
                    <a:pt x="3032193" y="6997700"/>
                  </a:lnTo>
                  <a:lnTo>
                    <a:pt x="3115722" y="6997700"/>
                  </a:lnTo>
                  <a:lnTo>
                    <a:pt x="3157215" y="6985000"/>
                  </a:lnTo>
                  <a:lnTo>
                    <a:pt x="3198521" y="6985000"/>
                  </a:lnTo>
                  <a:lnTo>
                    <a:pt x="3239634" y="6972300"/>
                  </a:lnTo>
                  <a:lnTo>
                    <a:pt x="3280549" y="6972300"/>
                  </a:lnTo>
                  <a:lnTo>
                    <a:pt x="3361768" y="6946900"/>
                  </a:lnTo>
                  <a:lnTo>
                    <a:pt x="3402062" y="6946900"/>
                  </a:lnTo>
                  <a:lnTo>
                    <a:pt x="3600174" y="6883400"/>
                  </a:lnTo>
                  <a:lnTo>
                    <a:pt x="3639091" y="6858000"/>
                  </a:lnTo>
                  <a:lnTo>
                    <a:pt x="3754341" y="6819900"/>
                  </a:lnTo>
                  <a:lnTo>
                    <a:pt x="3792241" y="6794500"/>
                  </a:lnTo>
                  <a:lnTo>
                    <a:pt x="3829874" y="6781800"/>
                  </a:lnTo>
                  <a:lnTo>
                    <a:pt x="3867237" y="6756400"/>
                  </a:lnTo>
                  <a:lnTo>
                    <a:pt x="3904322" y="6743700"/>
                  </a:lnTo>
                  <a:lnTo>
                    <a:pt x="3941127" y="6718300"/>
                  </a:lnTo>
                  <a:lnTo>
                    <a:pt x="3977645" y="6705600"/>
                  </a:lnTo>
                  <a:lnTo>
                    <a:pt x="4013872" y="6680200"/>
                  </a:lnTo>
                  <a:lnTo>
                    <a:pt x="4120757" y="6604000"/>
                  </a:lnTo>
                  <a:lnTo>
                    <a:pt x="4155771" y="6591300"/>
                  </a:lnTo>
                  <a:lnTo>
                    <a:pt x="4224845" y="6540500"/>
                  </a:lnTo>
                  <a:lnTo>
                    <a:pt x="4258896" y="6502400"/>
                  </a:lnTo>
                  <a:lnTo>
                    <a:pt x="4326001" y="6451600"/>
                  </a:lnTo>
                  <a:lnTo>
                    <a:pt x="4391744" y="6400800"/>
                  </a:lnTo>
                  <a:lnTo>
                    <a:pt x="4424092" y="6362700"/>
                  </a:lnTo>
                  <a:lnTo>
                    <a:pt x="4487719" y="6311900"/>
                  </a:lnTo>
                  <a:lnTo>
                    <a:pt x="4518987" y="6273800"/>
                  </a:lnTo>
                  <a:lnTo>
                    <a:pt x="4549884" y="6248400"/>
                  </a:lnTo>
                  <a:lnTo>
                    <a:pt x="4580407" y="6210300"/>
                  </a:lnTo>
                  <a:lnTo>
                    <a:pt x="4610550" y="6184900"/>
                  </a:lnTo>
                  <a:lnTo>
                    <a:pt x="4640308" y="6146800"/>
                  </a:lnTo>
                  <a:lnTo>
                    <a:pt x="4669676" y="6108700"/>
                  </a:lnTo>
                  <a:lnTo>
                    <a:pt x="4698650" y="6083300"/>
                  </a:lnTo>
                  <a:lnTo>
                    <a:pt x="4727223" y="6045200"/>
                  </a:lnTo>
                  <a:lnTo>
                    <a:pt x="4755393" y="6007100"/>
                  </a:lnTo>
                  <a:lnTo>
                    <a:pt x="4783152" y="5969000"/>
                  </a:lnTo>
                  <a:lnTo>
                    <a:pt x="4810497" y="5930900"/>
                  </a:lnTo>
                  <a:lnTo>
                    <a:pt x="4837423" y="5905500"/>
                  </a:lnTo>
                  <a:lnTo>
                    <a:pt x="4863924" y="5867400"/>
                  </a:lnTo>
                  <a:lnTo>
                    <a:pt x="4889997" y="5829300"/>
                  </a:lnTo>
                  <a:lnTo>
                    <a:pt x="4915634" y="5791200"/>
                  </a:lnTo>
                  <a:lnTo>
                    <a:pt x="4940833" y="5740400"/>
                  </a:lnTo>
                  <a:lnTo>
                    <a:pt x="4965588" y="5702300"/>
                  </a:lnTo>
                  <a:lnTo>
                    <a:pt x="4989894" y="5664200"/>
                  </a:lnTo>
                  <a:lnTo>
                    <a:pt x="5013745" y="5626100"/>
                  </a:lnTo>
                  <a:lnTo>
                    <a:pt x="5037138" y="5588000"/>
                  </a:lnTo>
                  <a:lnTo>
                    <a:pt x="5060067" y="5549900"/>
                  </a:lnTo>
                  <a:lnTo>
                    <a:pt x="5082528" y="5499100"/>
                  </a:lnTo>
                  <a:lnTo>
                    <a:pt x="5104514" y="5461000"/>
                  </a:lnTo>
                  <a:lnTo>
                    <a:pt x="5126023" y="5422900"/>
                  </a:lnTo>
                  <a:lnTo>
                    <a:pt x="5147047" y="5372100"/>
                  </a:lnTo>
                  <a:lnTo>
                    <a:pt x="5167583" y="5334000"/>
                  </a:lnTo>
                  <a:lnTo>
                    <a:pt x="5187626" y="5283200"/>
                  </a:lnTo>
                  <a:lnTo>
                    <a:pt x="5207170" y="5245100"/>
                  </a:lnTo>
                  <a:lnTo>
                    <a:pt x="5226211" y="5194300"/>
                  </a:lnTo>
                  <a:lnTo>
                    <a:pt x="5244744" y="5156200"/>
                  </a:lnTo>
                  <a:lnTo>
                    <a:pt x="5262764" y="5105400"/>
                  </a:lnTo>
                  <a:lnTo>
                    <a:pt x="5280266" y="5067300"/>
                  </a:lnTo>
                  <a:lnTo>
                    <a:pt x="5297245" y="5016500"/>
                  </a:lnTo>
                  <a:lnTo>
                    <a:pt x="5313695" y="4965700"/>
                  </a:lnTo>
                  <a:lnTo>
                    <a:pt x="5329613" y="4927600"/>
                  </a:lnTo>
                  <a:lnTo>
                    <a:pt x="5344993" y="4876800"/>
                  </a:lnTo>
                  <a:lnTo>
                    <a:pt x="5359831" y="4826000"/>
                  </a:lnTo>
                  <a:lnTo>
                    <a:pt x="5374121" y="4775200"/>
                  </a:lnTo>
                  <a:lnTo>
                    <a:pt x="5387858" y="4737100"/>
                  </a:lnTo>
                  <a:lnTo>
                    <a:pt x="5401038" y="4686300"/>
                  </a:lnTo>
                  <a:lnTo>
                    <a:pt x="5413655" y="4635500"/>
                  </a:lnTo>
                  <a:lnTo>
                    <a:pt x="5425705" y="4584700"/>
                  </a:lnTo>
                  <a:lnTo>
                    <a:pt x="5437182" y="4533900"/>
                  </a:lnTo>
                  <a:lnTo>
                    <a:pt x="5448082" y="4483100"/>
                  </a:lnTo>
                  <a:lnTo>
                    <a:pt x="5458400" y="4432300"/>
                  </a:lnTo>
                  <a:lnTo>
                    <a:pt x="5468131" y="4381500"/>
                  </a:lnTo>
                  <a:lnTo>
                    <a:pt x="5477270" y="4330700"/>
                  </a:lnTo>
                  <a:lnTo>
                    <a:pt x="5485812" y="4279900"/>
                  </a:lnTo>
                  <a:lnTo>
                    <a:pt x="5493752" y="4229100"/>
                  </a:lnTo>
                  <a:lnTo>
                    <a:pt x="5501085" y="4178300"/>
                  </a:lnTo>
                  <a:lnTo>
                    <a:pt x="5507806" y="4127500"/>
                  </a:lnTo>
                  <a:lnTo>
                    <a:pt x="5513911" y="4076700"/>
                  </a:lnTo>
                  <a:lnTo>
                    <a:pt x="5519394" y="4025900"/>
                  </a:lnTo>
                  <a:lnTo>
                    <a:pt x="5524250" y="3975100"/>
                  </a:lnTo>
                  <a:lnTo>
                    <a:pt x="5528475" y="3911600"/>
                  </a:lnTo>
                  <a:lnTo>
                    <a:pt x="5532064" y="3860800"/>
                  </a:lnTo>
                  <a:lnTo>
                    <a:pt x="5535011" y="3810000"/>
                  </a:lnTo>
                  <a:lnTo>
                    <a:pt x="5537312" y="3759200"/>
                  </a:lnTo>
                  <a:lnTo>
                    <a:pt x="5538961" y="3708400"/>
                  </a:lnTo>
                  <a:lnTo>
                    <a:pt x="5539954" y="3644900"/>
                  </a:lnTo>
                  <a:lnTo>
                    <a:pt x="5540287" y="3594100"/>
                  </a:lnTo>
                  <a:lnTo>
                    <a:pt x="5539954" y="3543300"/>
                  </a:lnTo>
                  <a:lnTo>
                    <a:pt x="5538961" y="3492500"/>
                  </a:lnTo>
                  <a:lnTo>
                    <a:pt x="5537312" y="3429000"/>
                  </a:lnTo>
                  <a:lnTo>
                    <a:pt x="5535011" y="3378200"/>
                  </a:lnTo>
                  <a:lnTo>
                    <a:pt x="5532064" y="3327400"/>
                  </a:lnTo>
                  <a:lnTo>
                    <a:pt x="5528475" y="3276600"/>
                  </a:lnTo>
                  <a:lnTo>
                    <a:pt x="5524250" y="3225800"/>
                  </a:lnTo>
                  <a:lnTo>
                    <a:pt x="5519394" y="3162300"/>
                  </a:lnTo>
                  <a:lnTo>
                    <a:pt x="5513911" y="3111500"/>
                  </a:lnTo>
                  <a:lnTo>
                    <a:pt x="5507806" y="3060700"/>
                  </a:lnTo>
                  <a:lnTo>
                    <a:pt x="5501085" y="3009900"/>
                  </a:lnTo>
                  <a:lnTo>
                    <a:pt x="5493752" y="2959100"/>
                  </a:lnTo>
                  <a:lnTo>
                    <a:pt x="5485812" y="2908300"/>
                  </a:lnTo>
                  <a:lnTo>
                    <a:pt x="5477270" y="2857500"/>
                  </a:lnTo>
                  <a:lnTo>
                    <a:pt x="5468131" y="2806700"/>
                  </a:lnTo>
                  <a:lnTo>
                    <a:pt x="5458400" y="2755900"/>
                  </a:lnTo>
                  <a:lnTo>
                    <a:pt x="5448082" y="2705100"/>
                  </a:lnTo>
                  <a:lnTo>
                    <a:pt x="5437182" y="2654300"/>
                  </a:lnTo>
                  <a:lnTo>
                    <a:pt x="5425705" y="2603500"/>
                  </a:lnTo>
                  <a:lnTo>
                    <a:pt x="5413655" y="2552700"/>
                  </a:lnTo>
                  <a:lnTo>
                    <a:pt x="5401038" y="2501900"/>
                  </a:lnTo>
                  <a:lnTo>
                    <a:pt x="5387858" y="2463800"/>
                  </a:lnTo>
                  <a:lnTo>
                    <a:pt x="5374121" y="2413000"/>
                  </a:lnTo>
                  <a:lnTo>
                    <a:pt x="5359831" y="2362200"/>
                  </a:lnTo>
                  <a:lnTo>
                    <a:pt x="5344993" y="2311400"/>
                  </a:lnTo>
                  <a:lnTo>
                    <a:pt x="5329613" y="2260600"/>
                  </a:lnTo>
                  <a:lnTo>
                    <a:pt x="5313695" y="2222500"/>
                  </a:lnTo>
                  <a:lnTo>
                    <a:pt x="5297245" y="2171700"/>
                  </a:lnTo>
                  <a:lnTo>
                    <a:pt x="5280266" y="2120900"/>
                  </a:lnTo>
                  <a:lnTo>
                    <a:pt x="5262764" y="2082800"/>
                  </a:lnTo>
                  <a:lnTo>
                    <a:pt x="5244744" y="2032000"/>
                  </a:lnTo>
                  <a:lnTo>
                    <a:pt x="5226211" y="1993900"/>
                  </a:lnTo>
                  <a:lnTo>
                    <a:pt x="5207170" y="1943100"/>
                  </a:lnTo>
                  <a:lnTo>
                    <a:pt x="5187626" y="1905000"/>
                  </a:lnTo>
                  <a:lnTo>
                    <a:pt x="5167583" y="1854200"/>
                  </a:lnTo>
                  <a:lnTo>
                    <a:pt x="5147047" y="1816100"/>
                  </a:lnTo>
                  <a:lnTo>
                    <a:pt x="5126023" y="1765300"/>
                  </a:lnTo>
                  <a:lnTo>
                    <a:pt x="5104514" y="1727200"/>
                  </a:lnTo>
                  <a:lnTo>
                    <a:pt x="5082528" y="1689100"/>
                  </a:lnTo>
                  <a:lnTo>
                    <a:pt x="5060067" y="1651000"/>
                  </a:lnTo>
                  <a:lnTo>
                    <a:pt x="5037138" y="1600200"/>
                  </a:lnTo>
                  <a:lnTo>
                    <a:pt x="5013745" y="1562100"/>
                  </a:lnTo>
                  <a:lnTo>
                    <a:pt x="4989894" y="1524000"/>
                  </a:lnTo>
                  <a:lnTo>
                    <a:pt x="4965588" y="1485900"/>
                  </a:lnTo>
                  <a:lnTo>
                    <a:pt x="4940833" y="1447800"/>
                  </a:lnTo>
                  <a:lnTo>
                    <a:pt x="4915634" y="1409700"/>
                  </a:lnTo>
                  <a:lnTo>
                    <a:pt x="4889997" y="1371600"/>
                  </a:lnTo>
                  <a:lnTo>
                    <a:pt x="4863924" y="1333500"/>
                  </a:lnTo>
                  <a:lnTo>
                    <a:pt x="4837423" y="1295400"/>
                  </a:lnTo>
                  <a:lnTo>
                    <a:pt x="4810497" y="1257300"/>
                  </a:lnTo>
                  <a:lnTo>
                    <a:pt x="4783152" y="1219200"/>
                  </a:lnTo>
                  <a:lnTo>
                    <a:pt x="4755393" y="1181100"/>
                  </a:lnTo>
                  <a:lnTo>
                    <a:pt x="4727223" y="1143000"/>
                  </a:lnTo>
                  <a:lnTo>
                    <a:pt x="4698650" y="1104900"/>
                  </a:lnTo>
                  <a:lnTo>
                    <a:pt x="4669676" y="1079500"/>
                  </a:lnTo>
                  <a:lnTo>
                    <a:pt x="4640308" y="1041400"/>
                  </a:lnTo>
                  <a:lnTo>
                    <a:pt x="4610550" y="1003300"/>
                  </a:lnTo>
                  <a:lnTo>
                    <a:pt x="4580407" y="977900"/>
                  </a:lnTo>
                  <a:lnTo>
                    <a:pt x="4549884" y="939800"/>
                  </a:lnTo>
                  <a:lnTo>
                    <a:pt x="4518987" y="914400"/>
                  </a:lnTo>
                  <a:lnTo>
                    <a:pt x="4487719" y="876300"/>
                  </a:lnTo>
                  <a:lnTo>
                    <a:pt x="4424092" y="825500"/>
                  </a:lnTo>
                  <a:lnTo>
                    <a:pt x="4391744" y="787400"/>
                  </a:lnTo>
                  <a:lnTo>
                    <a:pt x="4326001" y="736600"/>
                  </a:lnTo>
                  <a:lnTo>
                    <a:pt x="4258896" y="685800"/>
                  </a:lnTo>
                  <a:lnTo>
                    <a:pt x="4190468" y="635000"/>
                  </a:lnTo>
                  <a:lnTo>
                    <a:pt x="4120757" y="584200"/>
                  </a:lnTo>
                  <a:lnTo>
                    <a:pt x="4013872" y="508000"/>
                  </a:lnTo>
                  <a:lnTo>
                    <a:pt x="3977645" y="495300"/>
                  </a:lnTo>
                  <a:lnTo>
                    <a:pt x="3904322" y="444500"/>
                  </a:lnTo>
                  <a:lnTo>
                    <a:pt x="3867237" y="431800"/>
                  </a:lnTo>
                  <a:lnTo>
                    <a:pt x="3829874" y="406400"/>
                  </a:lnTo>
                  <a:lnTo>
                    <a:pt x="3792241" y="393700"/>
                  </a:lnTo>
                  <a:lnTo>
                    <a:pt x="3754341" y="368300"/>
                  </a:lnTo>
                  <a:lnTo>
                    <a:pt x="3600174" y="317500"/>
                  </a:lnTo>
                  <a:lnTo>
                    <a:pt x="3561016" y="292100"/>
                  </a:lnTo>
                  <a:lnTo>
                    <a:pt x="3442138" y="254000"/>
                  </a:lnTo>
                  <a:lnTo>
                    <a:pt x="3402062" y="254000"/>
                  </a:lnTo>
                  <a:lnTo>
                    <a:pt x="3280549" y="215900"/>
                  </a:lnTo>
                  <a:lnTo>
                    <a:pt x="3239634" y="215900"/>
                  </a:lnTo>
                  <a:lnTo>
                    <a:pt x="3198521" y="203200"/>
                  </a:lnTo>
                  <a:lnTo>
                    <a:pt x="3157215" y="203200"/>
                  </a:lnTo>
                  <a:lnTo>
                    <a:pt x="3115722" y="190500"/>
                  </a:lnTo>
                  <a:lnTo>
                    <a:pt x="3032193" y="190500"/>
                  </a:lnTo>
                  <a:lnTo>
                    <a:pt x="2990167" y="177800"/>
                  </a:lnTo>
                  <a:lnTo>
                    <a:pt x="3759314" y="177800"/>
                  </a:lnTo>
                  <a:lnTo>
                    <a:pt x="3835754" y="203200"/>
                  </a:lnTo>
                  <a:lnTo>
                    <a:pt x="3873605" y="228600"/>
                  </a:lnTo>
                  <a:lnTo>
                    <a:pt x="3911204" y="241300"/>
                  </a:lnTo>
                  <a:lnTo>
                    <a:pt x="3948547" y="266700"/>
                  </a:lnTo>
                  <a:lnTo>
                    <a:pt x="3985629" y="279400"/>
                  </a:lnTo>
                  <a:lnTo>
                    <a:pt x="4022447" y="304800"/>
                  </a:lnTo>
                  <a:lnTo>
                    <a:pt x="4058996" y="317500"/>
                  </a:lnTo>
                  <a:lnTo>
                    <a:pt x="4166983" y="393700"/>
                  </a:lnTo>
                  <a:lnTo>
                    <a:pt x="4202412" y="406400"/>
                  </a:lnTo>
                  <a:lnTo>
                    <a:pt x="4306935" y="482600"/>
                  </a:lnTo>
                  <a:lnTo>
                    <a:pt x="4375104" y="533400"/>
                  </a:lnTo>
                  <a:lnTo>
                    <a:pt x="4408722" y="558800"/>
                  </a:lnTo>
                  <a:lnTo>
                    <a:pt x="4442023" y="596900"/>
                  </a:lnTo>
                  <a:lnTo>
                    <a:pt x="4507657" y="647700"/>
                  </a:lnTo>
                  <a:lnTo>
                    <a:pt x="4539981" y="673100"/>
                  </a:lnTo>
                  <a:lnTo>
                    <a:pt x="4571971" y="711200"/>
                  </a:lnTo>
                  <a:lnTo>
                    <a:pt x="4634930" y="762000"/>
                  </a:lnTo>
                  <a:lnTo>
                    <a:pt x="4665891" y="800100"/>
                  </a:lnTo>
                  <a:lnTo>
                    <a:pt x="4696499" y="825500"/>
                  </a:lnTo>
                  <a:lnTo>
                    <a:pt x="4726752" y="863600"/>
                  </a:lnTo>
                  <a:lnTo>
                    <a:pt x="4756645" y="901700"/>
                  </a:lnTo>
                  <a:lnTo>
                    <a:pt x="4786172" y="927100"/>
                  </a:lnTo>
                  <a:lnTo>
                    <a:pt x="4815330" y="965200"/>
                  </a:lnTo>
                  <a:lnTo>
                    <a:pt x="4844115" y="1003300"/>
                  </a:lnTo>
                  <a:lnTo>
                    <a:pt x="4872523" y="1028700"/>
                  </a:lnTo>
                  <a:lnTo>
                    <a:pt x="4900547" y="1066800"/>
                  </a:lnTo>
                  <a:lnTo>
                    <a:pt x="4928186" y="1104900"/>
                  </a:lnTo>
                  <a:lnTo>
                    <a:pt x="4955433" y="1143000"/>
                  </a:lnTo>
                  <a:lnTo>
                    <a:pt x="4982286" y="1181100"/>
                  </a:lnTo>
                  <a:lnTo>
                    <a:pt x="5008739" y="1219200"/>
                  </a:lnTo>
                  <a:lnTo>
                    <a:pt x="5034788" y="1244600"/>
                  </a:lnTo>
                  <a:lnTo>
                    <a:pt x="5060428" y="1282700"/>
                  </a:lnTo>
                  <a:lnTo>
                    <a:pt x="5085656" y="1333500"/>
                  </a:lnTo>
                  <a:lnTo>
                    <a:pt x="5110467" y="1371600"/>
                  </a:lnTo>
                  <a:lnTo>
                    <a:pt x="5134857" y="1409700"/>
                  </a:lnTo>
                  <a:lnTo>
                    <a:pt x="5158822" y="1447800"/>
                  </a:lnTo>
                  <a:lnTo>
                    <a:pt x="5182356" y="1485900"/>
                  </a:lnTo>
                  <a:lnTo>
                    <a:pt x="5205456" y="1524000"/>
                  </a:lnTo>
                  <a:lnTo>
                    <a:pt x="5228117" y="1562100"/>
                  </a:lnTo>
                  <a:lnTo>
                    <a:pt x="5250335" y="1612900"/>
                  </a:lnTo>
                  <a:lnTo>
                    <a:pt x="5272106" y="1651000"/>
                  </a:lnTo>
                  <a:lnTo>
                    <a:pt x="5293425" y="1689100"/>
                  </a:lnTo>
                  <a:lnTo>
                    <a:pt x="5314288" y="1739900"/>
                  </a:lnTo>
                  <a:lnTo>
                    <a:pt x="5334691" y="1778000"/>
                  </a:lnTo>
                  <a:lnTo>
                    <a:pt x="5354629" y="1816100"/>
                  </a:lnTo>
                  <a:lnTo>
                    <a:pt x="5374098" y="1866900"/>
                  </a:lnTo>
                  <a:lnTo>
                    <a:pt x="5393093" y="1905000"/>
                  </a:lnTo>
                  <a:lnTo>
                    <a:pt x="5411611" y="1955800"/>
                  </a:lnTo>
                  <a:lnTo>
                    <a:pt x="5429646" y="1993900"/>
                  </a:lnTo>
                  <a:lnTo>
                    <a:pt x="5447195" y="2044700"/>
                  </a:lnTo>
                  <a:lnTo>
                    <a:pt x="5464253" y="2095500"/>
                  </a:lnTo>
                  <a:lnTo>
                    <a:pt x="5480816" y="2133600"/>
                  </a:lnTo>
                  <a:lnTo>
                    <a:pt x="5496880" y="2184400"/>
                  </a:lnTo>
                  <a:lnTo>
                    <a:pt x="5512439" y="2235200"/>
                  </a:lnTo>
                  <a:lnTo>
                    <a:pt x="5527491" y="2273300"/>
                  </a:lnTo>
                  <a:lnTo>
                    <a:pt x="5542029" y="2324100"/>
                  </a:lnTo>
                  <a:lnTo>
                    <a:pt x="5556051" y="2374900"/>
                  </a:lnTo>
                  <a:lnTo>
                    <a:pt x="5569552" y="2425700"/>
                  </a:lnTo>
                  <a:lnTo>
                    <a:pt x="5582527" y="2463800"/>
                  </a:lnTo>
                  <a:lnTo>
                    <a:pt x="5594972" y="2514600"/>
                  </a:lnTo>
                  <a:lnTo>
                    <a:pt x="5606883" y="2565400"/>
                  </a:lnTo>
                  <a:lnTo>
                    <a:pt x="5618255" y="2616200"/>
                  </a:lnTo>
                  <a:lnTo>
                    <a:pt x="5629084" y="2667000"/>
                  </a:lnTo>
                  <a:lnTo>
                    <a:pt x="5639366" y="2717800"/>
                  </a:lnTo>
                  <a:lnTo>
                    <a:pt x="5649096" y="2768600"/>
                  </a:lnTo>
                  <a:lnTo>
                    <a:pt x="5658270" y="2819400"/>
                  </a:lnTo>
                  <a:lnTo>
                    <a:pt x="5666884" y="2857500"/>
                  </a:lnTo>
                  <a:lnTo>
                    <a:pt x="5674933" y="2908300"/>
                  </a:lnTo>
                  <a:lnTo>
                    <a:pt x="5682413" y="2971800"/>
                  </a:lnTo>
                  <a:lnTo>
                    <a:pt x="5689319" y="3022600"/>
                  </a:lnTo>
                  <a:lnTo>
                    <a:pt x="5695648" y="3073400"/>
                  </a:lnTo>
                  <a:lnTo>
                    <a:pt x="5701395" y="3124200"/>
                  </a:lnTo>
                  <a:lnTo>
                    <a:pt x="5706555" y="3175000"/>
                  </a:lnTo>
                  <a:lnTo>
                    <a:pt x="5711124" y="3225800"/>
                  </a:lnTo>
                  <a:lnTo>
                    <a:pt x="5715098" y="3276600"/>
                  </a:lnTo>
                  <a:lnTo>
                    <a:pt x="5718473" y="3327400"/>
                  </a:lnTo>
                  <a:lnTo>
                    <a:pt x="5721244" y="3378200"/>
                  </a:lnTo>
                  <a:lnTo>
                    <a:pt x="5723407" y="3429000"/>
                  </a:lnTo>
                  <a:lnTo>
                    <a:pt x="5724957" y="3492500"/>
                  </a:lnTo>
                  <a:lnTo>
                    <a:pt x="5725890" y="3543300"/>
                  </a:lnTo>
                  <a:lnTo>
                    <a:pt x="5726202" y="3594100"/>
                  </a:lnTo>
                  <a:lnTo>
                    <a:pt x="5725890" y="3644900"/>
                  </a:lnTo>
                  <a:lnTo>
                    <a:pt x="5724957" y="3695700"/>
                  </a:lnTo>
                  <a:lnTo>
                    <a:pt x="5723407" y="3759200"/>
                  </a:lnTo>
                  <a:lnTo>
                    <a:pt x="5721244" y="3810000"/>
                  </a:lnTo>
                  <a:lnTo>
                    <a:pt x="5718473" y="3860800"/>
                  </a:lnTo>
                  <a:lnTo>
                    <a:pt x="5715098" y="3911600"/>
                  </a:lnTo>
                  <a:lnTo>
                    <a:pt x="5711124" y="3962400"/>
                  </a:lnTo>
                  <a:lnTo>
                    <a:pt x="5706555" y="4013200"/>
                  </a:lnTo>
                  <a:lnTo>
                    <a:pt x="5701395" y="4064000"/>
                  </a:lnTo>
                  <a:lnTo>
                    <a:pt x="5695648" y="4127500"/>
                  </a:lnTo>
                  <a:lnTo>
                    <a:pt x="5689319" y="4178300"/>
                  </a:lnTo>
                  <a:lnTo>
                    <a:pt x="5682413" y="4229100"/>
                  </a:lnTo>
                  <a:lnTo>
                    <a:pt x="5674933" y="4279900"/>
                  </a:lnTo>
                  <a:lnTo>
                    <a:pt x="5666884" y="4330700"/>
                  </a:lnTo>
                  <a:lnTo>
                    <a:pt x="5658270" y="4381500"/>
                  </a:lnTo>
                  <a:lnTo>
                    <a:pt x="5649096" y="4432300"/>
                  </a:lnTo>
                  <a:lnTo>
                    <a:pt x="5639366" y="4470400"/>
                  </a:lnTo>
                  <a:lnTo>
                    <a:pt x="5629084" y="4521200"/>
                  </a:lnTo>
                  <a:lnTo>
                    <a:pt x="5618255" y="4572000"/>
                  </a:lnTo>
                  <a:lnTo>
                    <a:pt x="5606883" y="4622800"/>
                  </a:lnTo>
                  <a:lnTo>
                    <a:pt x="5594972" y="4673600"/>
                  </a:lnTo>
                  <a:lnTo>
                    <a:pt x="5582527" y="4724400"/>
                  </a:lnTo>
                  <a:lnTo>
                    <a:pt x="5569552" y="4775200"/>
                  </a:lnTo>
                  <a:lnTo>
                    <a:pt x="5556051" y="4813300"/>
                  </a:lnTo>
                  <a:lnTo>
                    <a:pt x="5542029" y="4864100"/>
                  </a:lnTo>
                  <a:lnTo>
                    <a:pt x="5527491" y="4914900"/>
                  </a:lnTo>
                  <a:lnTo>
                    <a:pt x="5512439" y="4965700"/>
                  </a:lnTo>
                  <a:lnTo>
                    <a:pt x="5496880" y="5003800"/>
                  </a:lnTo>
                  <a:lnTo>
                    <a:pt x="5480816" y="5054600"/>
                  </a:lnTo>
                  <a:lnTo>
                    <a:pt x="5464253" y="5105400"/>
                  </a:lnTo>
                  <a:lnTo>
                    <a:pt x="5447195" y="5143500"/>
                  </a:lnTo>
                  <a:lnTo>
                    <a:pt x="5429646" y="5194300"/>
                  </a:lnTo>
                  <a:lnTo>
                    <a:pt x="5411611" y="5232400"/>
                  </a:lnTo>
                  <a:lnTo>
                    <a:pt x="5393093" y="5283200"/>
                  </a:lnTo>
                  <a:lnTo>
                    <a:pt x="5374098" y="5321300"/>
                  </a:lnTo>
                  <a:lnTo>
                    <a:pt x="5354629" y="5372100"/>
                  </a:lnTo>
                  <a:lnTo>
                    <a:pt x="5334691" y="5410200"/>
                  </a:lnTo>
                  <a:lnTo>
                    <a:pt x="5314288" y="5448300"/>
                  </a:lnTo>
                  <a:lnTo>
                    <a:pt x="5293425" y="5499100"/>
                  </a:lnTo>
                  <a:lnTo>
                    <a:pt x="5272106" y="5537200"/>
                  </a:lnTo>
                  <a:lnTo>
                    <a:pt x="5250335" y="5575300"/>
                  </a:lnTo>
                  <a:lnTo>
                    <a:pt x="5228117" y="5626100"/>
                  </a:lnTo>
                  <a:lnTo>
                    <a:pt x="5205456" y="5664200"/>
                  </a:lnTo>
                  <a:lnTo>
                    <a:pt x="5182356" y="5702300"/>
                  </a:lnTo>
                  <a:lnTo>
                    <a:pt x="5158822" y="5740400"/>
                  </a:lnTo>
                  <a:lnTo>
                    <a:pt x="5134857" y="5778500"/>
                  </a:lnTo>
                  <a:lnTo>
                    <a:pt x="5110467" y="5829300"/>
                  </a:lnTo>
                  <a:lnTo>
                    <a:pt x="5085656" y="5867400"/>
                  </a:lnTo>
                  <a:lnTo>
                    <a:pt x="5060428" y="5905500"/>
                  </a:lnTo>
                  <a:lnTo>
                    <a:pt x="5034788" y="5943600"/>
                  </a:lnTo>
                  <a:lnTo>
                    <a:pt x="5008739" y="5981700"/>
                  </a:lnTo>
                  <a:lnTo>
                    <a:pt x="4982286" y="6019800"/>
                  </a:lnTo>
                  <a:lnTo>
                    <a:pt x="4955433" y="6045200"/>
                  </a:lnTo>
                  <a:lnTo>
                    <a:pt x="4928186" y="6083300"/>
                  </a:lnTo>
                  <a:lnTo>
                    <a:pt x="4900547" y="6121400"/>
                  </a:lnTo>
                  <a:lnTo>
                    <a:pt x="4872523" y="6159500"/>
                  </a:lnTo>
                  <a:lnTo>
                    <a:pt x="4844115" y="6197600"/>
                  </a:lnTo>
                  <a:lnTo>
                    <a:pt x="4815330" y="6223000"/>
                  </a:lnTo>
                  <a:lnTo>
                    <a:pt x="4786172" y="6261100"/>
                  </a:lnTo>
                  <a:lnTo>
                    <a:pt x="4756645" y="6299200"/>
                  </a:lnTo>
                  <a:lnTo>
                    <a:pt x="4726752" y="6324600"/>
                  </a:lnTo>
                  <a:lnTo>
                    <a:pt x="4696499" y="6362700"/>
                  </a:lnTo>
                  <a:lnTo>
                    <a:pt x="4665891" y="6388100"/>
                  </a:lnTo>
                  <a:lnTo>
                    <a:pt x="4634930" y="6426200"/>
                  </a:lnTo>
                  <a:lnTo>
                    <a:pt x="4571971" y="6477000"/>
                  </a:lnTo>
                  <a:lnTo>
                    <a:pt x="4539981" y="6515100"/>
                  </a:lnTo>
                  <a:lnTo>
                    <a:pt x="4475003" y="6565900"/>
                  </a:lnTo>
                  <a:lnTo>
                    <a:pt x="4442023" y="6604000"/>
                  </a:lnTo>
                  <a:lnTo>
                    <a:pt x="4375104" y="6654800"/>
                  </a:lnTo>
                  <a:lnTo>
                    <a:pt x="4272392" y="6731000"/>
                  </a:lnTo>
                  <a:lnTo>
                    <a:pt x="4202412" y="6781800"/>
                  </a:lnTo>
                  <a:lnTo>
                    <a:pt x="4166983" y="6794500"/>
                  </a:lnTo>
                  <a:lnTo>
                    <a:pt x="4058996" y="6870700"/>
                  </a:lnTo>
                  <a:lnTo>
                    <a:pt x="4022447" y="6883400"/>
                  </a:lnTo>
                  <a:lnTo>
                    <a:pt x="3985629" y="6908800"/>
                  </a:lnTo>
                  <a:lnTo>
                    <a:pt x="3948547" y="6921500"/>
                  </a:lnTo>
                  <a:lnTo>
                    <a:pt x="3911204" y="6946900"/>
                  </a:lnTo>
                  <a:lnTo>
                    <a:pt x="3873605" y="6959600"/>
                  </a:lnTo>
                  <a:lnTo>
                    <a:pt x="3835754" y="6985000"/>
                  </a:lnTo>
                  <a:lnTo>
                    <a:pt x="3759314" y="7010400"/>
                  </a:lnTo>
                  <a:close/>
                </a:path>
                <a:path w="5726430" h="7200900">
                  <a:moveTo>
                    <a:pt x="3281839" y="7162800"/>
                  </a:moveTo>
                  <a:lnTo>
                    <a:pt x="2444363" y="7162800"/>
                  </a:lnTo>
                  <a:lnTo>
                    <a:pt x="2362716" y="7137400"/>
                  </a:lnTo>
                  <a:lnTo>
                    <a:pt x="3363486" y="7137400"/>
                  </a:lnTo>
                  <a:lnTo>
                    <a:pt x="3281839" y="7162800"/>
                  </a:lnTo>
                  <a:close/>
                </a:path>
                <a:path w="5726430" h="7200900">
                  <a:moveTo>
                    <a:pt x="3199444" y="7175500"/>
                  </a:moveTo>
                  <a:lnTo>
                    <a:pt x="2526757" y="7175500"/>
                  </a:lnTo>
                  <a:lnTo>
                    <a:pt x="2485469" y="7162800"/>
                  </a:lnTo>
                  <a:lnTo>
                    <a:pt x="3240733" y="7162800"/>
                  </a:lnTo>
                  <a:lnTo>
                    <a:pt x="3199444" y="7175500"/>
                  </a:lnTo>
                  <a:close/>
                </a:path>
                <a:path w="5726430" h="7200900">
                  <a:moveTo>
                    <a:pt x="3116339" y="7188200"/>
                  </a:moveTo>
                  <a:lnTo>
                    <a:pt x="2609863" y="7188200"/>
                  </a:lnTo>
                  <a:lnTo>
                    <a:pt x="2568223" y="7175500"/>
                  </a:lnTo>
                  <a:lnTo>
                    <a:pt x="3157978" y="7175500"/>
                  </a:lnTo>
                  <a:lnTo>
                    <a:pt x="3116339" y="7188200"/>
                  </a:lnTo>
                  <a:close/>
                </a:path>
                <a:path w="5726430" h="7200900">
                  <a:moveTo>
                    <a:pt x="2948132" y="7200900"/>
                  </a:moveTo>
                  <a:lnTo>
                    <a:pt x="2778069" y="7200900"/>
                  </a:lnTo>
                  <a:lnTo>
                    <a:pt x="2735779" y="7188200"/>
                  </a:lnTo>
                  <a:lnTo>
                    <a:pt x="2990423" y="7188200"/>
                  </a:lnTo>
                  <a:lnTo>
                    <a:pt x="2948132" y="7200900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37182" y="2426709"/>
            <a:ext cx="8498205" cy="18161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6900"/>
              </a:lnSpc>
              <a:spcBef>
                <a:spcPts val="500"/>
              </a:spcBef>
            </a:pPr>
            <a:r>
              <a:rPr sz="6000" spc="1050" dirty="0">
                <a:solidFill>
                  <a:srgbClr val="0A3159"/>
                </a:solidFill>
              </a:rPr>
              <a:t>W</a:t>
            </a:r>
            <a:r>
              <a:rPr sz="6000" spc="165" dirty="0">
                <a:solidFill>
                  <a:srgbClr val="0A3159"/>
                </a:solidFill>
              </a:rPr>
              <a:t>E</a:t>
            </a:r>
            <a:r>
              <a:rPr sz="6000" spc="445" dirty="0">
                <a:solidFill>
                  <a:srgbClr val="0A3159"/>
                </a:solidFill>
              </a:rPr>
              <a:t>DD</a:t>
            </a:r>
            <a:r>
              <a:rPr sz="6000" spc="229" dirty="0">
                <a:solidFill>
                  <a:srgbClr val="0A3159"/>
                </a:solidFill>
              </a:rPr>
              <a:t>I</a:t>
            </a:r>
            <a:r>
              <a:rPr sz="6000" spc="515" dirty="0">
                <a:solidFill>
                  <a:srgbClr val="0A3159"/>
                </a:solidFill>
              </a:rPr>
              <a:t>N</a:t>
            </a:r>
            <a:r>
              <a:rPr sz="6000" spc="165" dirty="0">
                <a:solidFill>
                  <a:srgbClr val="0A3159"/>
                </a:solidFill>
              </a:rPr>
              <a:t>G</a:t>
            </a:r>
            <a:r>
              <a:rPr sz="6000" spc="-459" dirty="0">
                <a:solidFill>
                  <a:srgbClr val="0A3159"/>
                </a:solidFill>
              </a:rPr>
              <a:t> </a:t>
            </a:r>
            <a:r>
              <a:rPr sz="6000" spc="254" dirty="0">
                <a:solidFill>
                  <a:srgbClr val="0A3159"/>
                </a:solidFill>
              </a:rPr>
              <a:t>C</a:t>
            </a:r>
            <a:r>
              <a:rPr sz="6000" spc="225" dirty="0">
                <a:solidFill>
                  <a:srgbClr val="0A3159"/>
                </a:solidFill>
              </a:rPr>
              <a:t>A</a:t>
            </a:r>
            <a:r>
              <a:rPr sz="6000" spc="430" dirty="0">
                <a:solidFill>
                  <a:srgbClr val="0A3159"/>
                </a:solidFill>
              </a:rPr>
              <a:t>K</a:t>
            </a:r>
            <a:r>
              <a:rPr sz="6000" spc="165" dirty="0">
                <a:solidFill>
                  <a:srgbClr val="0A3159"/>
                </a:solidFill>
              </a:rPr>
              <a:t>E</a:t>
            </a:r>
            <a:r>
              <a:rPr sz="6000" spc="-459" dirty="0">
                <a:solidFill>
                  <a:srgbClr val="0A3159"/>
                </a:solidFill>
              </a:rPr>
              <a:t> </a:t>
            </a:r>
            <a:r>
              <a:rPr sz="6000" spc="445" dirty="0">
                <a:solidFill>
                  <a:srgbClr val="0A3159"/>
                </a:solidFill>
              </a:rPr>
              <a:t>D</a:t>
            </a:r>
            <a:r>
              <a:rPr sz="6000" spc="165" dirty="0">
                <a:solidFill>
                  <a:srgbClr val="0A3159"/>
                </a:solidFill>
              </a:rPr>
              <a:t>E</a:t>
            </a:r>
            <a:r>
              <a:rPr sz="6000" spc="210" dirty="0">
                <a:solidFill>
                  <a:srgbClr val="0A3159"/>
                </a:solidFill>
              </a:rPr>
              <a:t>L</a:t>
            </a:r>
            <a:r>
              <a:rPr sz="6000" spc="70" dirty="0">
                <a:solidFill>
                  <a:srgbClr val="0A3159"/>
                </a:solidFill>
              </a:rPr>
              <a:t>T</a:t>
            </a:r>
            <a:r>
              <a:rPr sz="6000" spc="145" dirty="0">
                <a:solidFill>
                  <a:srgbClr val="0A3159"/>
                </a:solidFill>
              </a:rPr>
              <a:t>A  </a:t>
            </a:r>
            <a:r>
              <a:rPr sz="6000" spc="155" dirty="0">
                <a:solidFill>
                  <a:srgbClr val="0A3159"/>
                </a:solidFill>
              </a:rPr>
              <a:t>8</a:t>
            </a:r>
            <a:r>
              <a:rPr sz="6000" spc="-459" dirty="0">
                <a:solidFill>
                  <a:srgbClr val="0A3159"/>
                </a:solidFill>
              </a:rPr>
              <a:t> </a:t>
            </a:r>
            <a:r>
              <a:rPr sz="6000" spc="-235" dirty="0">
                <a:solidFill>
                  <a:srgbClr val="0A3159"/>
                </a:solidFill>
              </a:rPr>
              <a:t>1</a:t>
            </a:r>
            <a:r>
              <a:rPr sz="6000" spc="165" dirty="0">
                <a:solidFill>
                  <a:srgbClr val="0A3159"/>
                </a:solidFill>
              </a:rPr>
              <a:t>G</a:t>
            </a:r>
            <a:r>
              <a:rPr sz="6000" spc="-459" dirty="0">
                <a:solidFill>
                  <a:srgbClr val="0A3159"/>
                </a:solidFill>
              </a:rPr>
              <a:t> </a:t>
            </a:r>
            <a:r>
              <a:rPr sz="6000" spc="254" dirty="0">
                <a:solidFill>
                  <a:srgbClr val="0A3159"/>
                </a:solidFill>
              </a:rPr>
              <a:t>C</a:t>
            </a:r>
            <a:r>
              <a:rPr sz="6000" spc="225" dirty="0">
                <a:solidFill>
                  <a:srgbClr val="0A3159"/>
                </a:solidFill>
              </a:rPr>
              <a:t>A</a:t>
            </a:r>
            <a:r>
              <a:rPr sz="6000" spc="450" dirty="0">
                <a:solidFill>
                  <a:srgbClr val="0A3159"/>
                </a:solidFill>
              </a:rPr>
              <a:t>R</a:t>
            </a:r>
            <a:r>
              <a:rPr sz="6000" spc="70" dirty="0">
                <a:solidFill>
                  <a:srgbClr val="0A3159"/>
                </a:solidFill>
              </a:rPr>
              <a:t>T</a:t>
            </a:r>
            <a:r>
              <a:rPr sz="6000" spc="450" dirty="0">
                <a:solidFill>
                  <a:srgbClr val="0A3159"/>
                </a:solidFill>
              </a:rPr>
              <a:t>R</a:t>
            </a:r>
            <a:r>
              <a:rPr sz="6000" spc="229" dirty="0">
                <a:solidFill>
                  <a:srgbClr val="0A3159"/>
                </a:solidFill>
              </a:rPr>
              <a:t>I</a:t>
            </a:r>
            <a:r>
              <a:rPr sz="6000" spc="445" dirty="0">
                <a:solidFill>
                  <a:srgbClr val="0A3159"/>
                </a:solidFill>
              </a:rPr>
              <a:t>D</a:t>
            </a:r>
            <a:r>
              <a:rPr sz="6000" spc="165" dirty="0">
                <a:solidFill>
                  <a:srgbClr val="0A3159"/>
                </a:solidFill>
              </a:rPr>
              <a:t>GE</a:t>
            </a:r>
            <a:endParaRPr sz="60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94355" y="147616"/>
            <a:ext cx="2552699" cy="23526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37182" y="4762962"/>
            <a:ext cx="8574405" cy="23780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just">
              <a:lnSpc>
                <a:spcPts val="4570"/>
              </a:lnSpc>
              <a:spcBef>
                <a:spcPts val="440"/>
              </a:spcBef>
            </a:pP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380" dirty="0">
                <a:solidFill>
                  <a:srgbClr val="0C919A"/>
                </a:solidFill>
                <a:latin typeface="Trebuchet MS"/>
                <a:cs typeface="Trebuchet MS"/>
              </a:rPr>
              <a:t>H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35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21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365" dirty="0">
                <a:solidFill>
                  <a:srgbClr val="0C919A"/>
                </a:solidFill>
                <a:latin typeface="Trebuchet MS"/>
                <a:cs typeface="Trebuchet MS"/>
              </a:rPr>
              <a:t>Y</a:t>
            </a:r>
            <a:r>
              <a:rPr sz="4000" spc="-35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21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260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430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515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21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540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21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35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21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204" dirty="0">
                <a:solidFill>
                  <a:srgbClr val="0C919A"/>
                </a:solidFill>
                <a:latin typeface="Trebuchet MS"/>
                <a:cs typeface="Trebuchet MS"/>
              </a:rPr>
              <a:t>M</a:t>
            </a:r>
            <a:r>
              <a:rPr sz="4000" spc="-520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725" dirty="0">
                <a:solidFill>
                  <a:srgbClr val="0C919A"/>
                </a:solidFill>
                <a:latin typeface="Trebuchet MS"/>
                <a:cs typeface="Trebuchet MS"/>
              </a:rPr>
              <a:t>,</a:t>
            </a:r>
            <a:r>
              <a:rPr sz="4000" spc="21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20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4000" spc="-260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355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-430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340" dirty="0">
                <a:solidFill>
                  <a:srgbClr val="0C919A"/>
                </a:solidFill>
                <a:latin typeface="Trebuchet MS"/>
                <a:cs typeface="Trebuchet MS"/>
              </a:rPr>
              <a:t>C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360" dirty="0">
                <a:solidFill>
                  <a:srgbClr val="0C919A"/>
                </a:solidFill>
                <a:latin typeface="Trebuchet MS"/>
                <a:cs typeface="Trebuchet MS"/>
              </a:rPr>
              <a:t>G  </a:t>
            </a:r>
            <a:r>
              <a:rPr sz="4000" spc="-350" dirty="0">
                <a:solidFill>
                  <a:srgbClr val="0C919A"/>
                </a:solidFill>
                <a:latin typeface="Trebuchet MS"/>
                <a:cs typeface="Trebuchet MS"/>
              </a:rPr>
              <a:t>CREAMY</a:t>
            </a:r>
            <a:r>
              <a:rPr sz="4000" spc="-34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20" dirty="0">
                <a:solidFill>
                  <a:srgbClr val="0C919A"/>
                </a:solidFill>
                <a:latin typeface="Trebuchet MS"/>
                <a:cs typeface="Trebuchet MS"/>
              </a:rPr>
              <a:t>TOKES</a:t>
            </a:r>
            <a:r>
              <a:rPr sz="4000" spc="-41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20" dirty="0">
                <a:solidFill>
                  <a:srgbClr val="0C919A"/>
                </a:solidFill>
                <a:latin typeface="Trebuchet MS"/>
                <a:cs typeface="Trebuchet MS"/>
              </a:rPr>
              <a:t>WITH</a:t>
            </a:r>
            <a:r>
              <a:rPr sz="4000" spc="-41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35" dirty="0">
                <a:solidFill>
                  <a:srgbClr val="0C919A"/>
                </a:solidFill>
                <a:latin typeface="Trebuchet MS"/>
                <a:cs typeface="Trebuchet MS"/>
              </a:rPr>
              <a:t>HINTS</a:t>
            </a:r>
            <a:r>
              <a:rPr sz="4000" spc="-33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40" dirty="0">
                <a:solidFill>
                  <a:srgbClr val="0C919A"/>
                </a:solidFill>
                <a:latin typeface="Trebuchet MS"/>
                <a:cs typeface="Trebuchet MS"/>
              </a:rPr>
              <a:t>OF</a:t>
            </a:r>
            <a:r>
              <a:rPr sz="4000" spc="13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34" dirty="0">
                <a:solidFill>
                  <a:srgbClr val="0C919A"/>
                </a:solidFill>
                <a:latin typeface="Trebuchet MS"/>
                <a:cs typeface="Trebuchet MS"/>
              </a:rPr>
              <a:t>EARTHY </a:t>
            </a:r>
            <a:r>
              <a:rPr sz="4000" spc="-430" dirty="0">
                <a:solidFill>
                  <a:srgbClr val="0C919A"/>
                </a:solidFill>
                <a:latin typeface="Trebuchet MS"/>
                <a:cs typeface="Trebuchet MS"/>
              </a:rPr>
              <a:t> LEMON</a:t>
            </a:r>
            <a:r>
              <a:rPr sz="4000" spc="-42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AND</a:t>
            </a:r>
            <a:r>
              <a:rPr sz="4000" spc="-39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15" dirty="0">
                <a:solidFill>
                  <a:srgbClr val="0C919A"/>
                </a:solidFill>
                <a:latin typeface="Trebuchet MS"/>
                <a:cs typeface="Trebuchet MS"/>
              </a:rPr>
              <a:t>VANILLA,</a:t>
            </a:r>
            <a:r>
              <a:rPr sz="4000" spc="38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65" dirty="0">
                <a:solidFill>
                  <a:srgbClr val="0C919A"/>
                </a:solidFill>
                <a:latin typeface="Trebuchet MS"/>
                <a:cs typeface="Trebuchet MS"/>
              </a:rPr>
              <a:t>IT’LL</a:t>
            </a:r>
            <a:r>
              <a:rPr sz="4000" spc="28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45" dirty="0">
                <a:solidFill>
                  <a:srgbClr val="0C919A"/>
                </a:solidFill>
                <a:latin typeface="Trebuchet MS"/>
                <a:cs typeface="Trebuchet MS"/>
              </a:rPr>
              <a:t>BE</a:t>
            </a:r>
            <a:r>
              <a:rPr sz="4000" spc="-34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10" dirty="0">
                <a:solidFill>
                  <a:srgbClr val="0C919A"/>
                </a:solidFill>
                <a:latin typeface="Trebuchet MS"/>
                <a:cs typeface="Trebuchet MS"/>
              </a:rPr>
              <a:t>SURE</a:t>
            </a:r>
            <a:r>
              <a:rPr sz="4000" spc="-30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610" dirty="0">
                <a:solidFill>
                  <a:srgbClr val="0C919A"/>
                </a:solidFill>
                <a:latin typeface="Trebuchet MS"/>
                <a:cs typeface="Trebuchet MS"/>
              </a:rPr>
              <a:t>TO </a:t>
            </a:r>
            <a:r>
              <a:rPr sz="4000" spc="-60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F</a:t>
            </a:r>
            <a:r>
              <a:rPr sz="4000" spc="-360" dirty="0">
                <a:solidFill>
                  <a:srgbClr val="0C919A"/>
                </a:solidFill>
                <a:latin typeface="Trebuchet MS"/>
                <a:cs typeface="Trebuchet MS"/>
              </a:rPr>
              <a:t>Y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65" dirty="0">
                <a:solidFill>
                  <a:srgbClr val="0C919A"/>
                </a:solidFill>
                <a:latin typeface="Trebuchet MS"/>
                <a:cs typeface="Trebuchet MS"/>
              </a:rPr>
              <a:t>Y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430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254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500" dirty="0">
                <a:solidFill>
                  <a:srgbClr val="0C919A"/>
                </a:solidFill>
                <a:latin typeface="Trebuchet MS"/>
                <a:cs typeface="Trebuchet MS"/>
              </a:rPr>
              <a:t>W</a:t>
            </a:r>
            <a:r>
              <a:rPr sz="4000" spc="-520" dirty="0">
                <a:solidFill>
                  <a:srgbClr val="0C919A"/>
                </a:solidFill>
                <a:latin typeface="Trebuchet MS"/>
                <a:cs typeface="Trebuchet MS"/>
              </a:rPr>
              <a:t>EE</a:t>
            </a:r>
            <a:r>
              <a:rPr sz="4000" spc="-675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OO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380" dirty="0">
                <a:solidFill>
                  <a:srgbClr val="0C919A"/>
                </a:solidFill>
                <a:latin typeface="Trebuchet MS"/>
                <a:cs typeface="Trebuchet MS"/>
              </a:rPr>
              <a:t>H</a:t>
            </a:r>
            <a:r>
              <a:rPr sz="4000" spc="-720" dirty="0">
                <a:solidFill>
                  <a:srgbClr val="0C919A"/>
                </a:solidFill>
                <a:latin typeface="Trebuchet MS"/>
                <a:cs typeface="Trebuchet MS"/>
              </a:rPr>
              <a:t>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42629" y="1542185"/>
            <a:ext cx="5726430" cy="7200900"/>
            <a:chOff x="2442629" y="1542185"/>
            <a:chExt cx="5726430" cy="7200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5064" y="1642049"/>
              <a:ext cx="5546132" cy="7010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42629" y="1542185"/>
              <a:ext cx="5726430" cy="7200900"/>
            </a:xfrm>
            <a:custGeom>
              <a:avLst/>
              <a:gdLst/>
              <a:ahLst/>
              <a:cxnLst/>
              <a:rect l="l" t="t" r="r" b="b"/>
              <a:pathLst>
                <a:path w="5726430" h="7200900">
                  <a:moveTo>
                    <a:pt x="3116339" y="12700"/>
                  </a:moveTo>
                  <a:lnTo>
                    <a:pt x="2609863" y="12700"/>
                  </a:lnTo>
                  <a:lnTo>
                    <a:pt x="2651672" y="0"/>
                  </a:lnTo>
                  <a:lnTo>
                    <a:pt x="3074530" y="0"/>
                  </a:lnTo>
                  <a:lnTo>
                    <a:pt x="3116339" y="12700"/>
                  </a:lnTo>
                  <a:close/>
                </a:path>
                <a:path w="5726430" h="7200900">
                  <a:moveTo>
                    <a:pt x="3281839" y="38100"/>
                  </a:moveTo>
                  <a:lnTo>
                    <a:pt x="2444363" y="38100"/>
                  </a:lnTo>
                  <a:lnTo>
                    <a:pt x="2526757" y="12700"/>
                  </a:lnTo>
                  <a:lnTo>
                    <a:pt x="3199444" y="12700"/>
                  </a:lnTo>
                  <a:lnTo>
                    <a:pt x="3281839" y="38100"/>
                  </a:lnTo>
                  <a:close/>
                </a:path>
                <a:path w="5726430" h="7200900">
                  <a:moveTo>
                    <a:pt x="3404019" y="63500"/>
                  </a:moveTo>
                  <a:lnTo>
                    <a:pt x="2322182" y="63500"/>
                  </a:lnTo>
                  <a:lnTo>
                    <a:pt x="2403444" y="38100"/>
                  </a:lnTo>
                  <a:lnTo>
                    <a:pt x="3322758" y="38100"/>
                  </a:lnTo>
                  <a:lnTo>
                    <a:pt x="3404019" y="63500"/>
                  </a:lnTo>
                  <a:close/>
                </a:path>
                <a:path w="5726430" h="7200900">
                  <a:moveTo>
                    <a:pt x="3404019" y="7137400"/>
                  </a:moveTo>
                  <a:lnTo>
                    <a:pt x="2322182" y="7137400"/>
                  </a:lnTo>
                  <a:lnTo>
                    <a:pt x="2005468" y="7035800"/>
                  </a:lnTo>
                  <a:lnTo>
                    <a:pt x="1966888" y="7010400"/>
                  </a:lnTo>
                  <a:lnTo>
                    <a:pt x="1890448" y="6985000"/>
                  </a:lnTo>
                  <a:lnTo>
                    <a:pt x="1852597" y="6959600"/>
                  </a:lnTo>
                  <a:lnTo>
                    <a:pt x="1814998" y="6946900"/>
                  </a:lnTo>
                  <a:lnTo>
                    <a:pt x="1777655" y="6921500"/>
                  </a:lnTo>
                  <a:lnTo>
                    <a:pt x="1740572" y="6908800"/>
                  </a:lnTo>
                  <a:lnTo>
                    <a:pt x="1703755" y="6883400"/>
                  </a:lnTo>
                  <a:lnTo>
                    <a:pt x="1667206" y="6870700"/>
                  </a:lnTo>
                  <a:lnTo>
                    <a:pt x="1559218" y="6794500"/>
                  </a:lnTo>
                  <a:lnTo>
                    <a:pt x="1523790" y="6781800"/>
                  </a:lnTo>
                  <a:lnTo>
                    <a:pt x="1453810" y="6731000"/>
                  </a:lnTo>
                  <a:lnTo>
                    <a:pt x="1351097" y="6654800"/>
                  </a:lnTo>
                  <a:lnTo>
                    <a:pt x="1284178" y="6604000"/>
                  </a:lnTo>
                  <a:lnTo>
                    <a:pt x="1251198" y="6565900"/>
                  </a:lnTo>
                  <a:lnTo>
                    <a:pt x="1186220" y="6515100"/>
                  </a:lnTo>
                  <a:lnTo>
                    <a:pt x="1154231" y="6477000"/>
                  </a:lnTo>
                  <a:lnTo>
                    <a:pt x="1091272" y="6426200"/>
                  </a:lnTo>
                  <a:lnTo>
                    <a:pt x="1060311" y="6388100"/>
                  </a:lnTo>
                  <a:lnTo>
                    <a:pt x="1029702" y="6362700"/>
                  </a:lnTo>
                  <a:lnTo>
                    <a:pt x="999449" y="6324600"/>
                  </a:lnTo>
                  <a:lnTo>
                    <a:pt x="969557" y="6299200"/>
                  </a:lnTo>
                  <a:lnTo>
                    <a:pt x="940030" y="6261100"/>
                  </a:lnTo>
                  <a:lnTo>
                    <a:pt x="910871" y="6223000"/>
                  </a:lnTo>
                  <a:lnTo>
                    <a:pt x="882086" y="6197600"/>
                  </a:lnTo>
                  <a:lnTo>
                    <a:pt x="853679" y="6159500"/>
                  </a:lnTo>
                  <a:lnTo>
                    <a:pt x="825654" y="6121400"/>
                  </a:lnTo>
                  <a:lnTo>
                    <a:pt x="798016" y="6083300"/>
                  </a:lnTo>
                  <a:lnTo>
                    <a:pt x="770768" y="6045200"/>
                  </a:lnTo>
                  <a:lnTo>
                    <a:pt x="743916" y="6019800"/>
                  </a:lnTo>
                  <a:lnTo>
                    <a:pt x="717463" y="5981700"/>
                  </a:lnTo>
                  <a:lnTo>
                    <a:pt x="691414" y="5943600"/>
                  </a:lnTo>
                  <a:lnTo>
                    <a:pt x="665773" y="5905500"/>
                  </a:lnTo>
                  <a:lnTo>
                    <a:pt x="640545" y="5867400"/>
                  </a:lnTo>
                  <a:lnTo>
                    <a:pt x="615734" y="5829300"/>
                  </a:lnTo>
                  <a:lnTo>
                    <a:pt x="591344" y="5778500"/>
                  </a:lnTo>
                  <a:lnTo>
                    <a:pt x="567380" y="5740400"/>
                  </a:lnTo>
                  <a:lnTo>
                    <a:pt x="543846" y="5702300"/>
                  </a:lnTo>
                  <a:lnTo>
                    <a:pt x="520746" y="5664200"/>
                  </a:lnTo>
                  <a:lnTo>
                    <a:pt x="498085" y="5626100"/>
                  </a:lnTo>
                  <a:lnTo>
                    <a:pt x="475867" y="5575300"/>
                  </a:lnTo>
                  <a:lnTo>
                    <a:pt x="454096" y="5537200"/>
                  </a:lnTo>
                  <a:lnTo>
                    <a:pt x="432777" y="5499100"/>
                  </a:lnTo>
                  <a:lnTo>
                    <a:pt x="411913" y="5448300"/>
                  </a:lnTo>
                  <a:lnTo>
                    <a:pt x="391511" y="5410200"/>
                  </a:lnTo>
                  <a:lnTo>
                    <a:pt x="371573" y="5372100"/>
                  </a:lnTo>
                  <a:lnTo>
                    <a:pt x="352104" y="5321300"/>
                  </a:lnTo>
                  <a:lnTo>
                    <a:pt x="333109" y="5283200"/>
                  </a:lnTo>
                  <a:lnTo>
                    <a:pt x="314591" y="5232400"/>
                  </a:lnTo>
                  <a:lnTo>
                    <a:pt x="296556" y="5194300"/>
                  </a:lnTo>
                  <a:lnTo>
                    <a:pt x="279007" y="5143500"/>
                  </a:lnTo>
                  <a:lnTo>
                    <a:pt x="261948" y="5105400"/>
                  </a:lnTo>
                  <a:lnTo>
                    <a:pt x="245386" y="5054600"/>
                  </a:lnTo>
                  <a:lnTo>
                    <a:pt x="229322" y="5003800"/>
                  </a:lnTo>
                  <a:lnTo>
                    <a:pt x="213762" y="4965700"/>
                  </a:lnTo>
                  <a:lnTo>
                    <a:pt x="198711" y="4914900"/>
                  </a:lnTo>
                  <a:lnTo>
                    <a:pt x="184172" y="4864100"/>
                  </a:lnTo>
                  <a:lnTo>
                    <a:pt x="170150" y="4813300"/>
                  </a:lnTo>
                  <a:lnTo>
                    <a:pt x="156650" y="4775200"/>
                  </a:lnTo>
                  <a:lnTo>
                    <a:pt x="143675" y="4724400"/>
                  </a:lnTo>
                  <a:lnTo>
                    <a:pt x="131230" y="4673600"/>
                  </a:lnTo>
                  <a:lnTo>
                    <a:pt x="119319" y="4622800"/>
                  </a:lnTo>
                  <a:lnTo>
                    <a:pt x="107947" y="4572000"/>
                  </a:lnTo>
                  <a:lnTo>
                    <a:pt x="97118" y="4521200"/>
                  </a:lnTo>
                  <a:lnTo>
                    <a:pt x="86836" y="4470400"/>
                  </a:lnTo>
                  <a:lnTo>
                    <a:pt x="77106" y="4432300"/>
                  </a:lnTo>
                  <a:lnTo>
                    <a:pt x="67932" y="4381500"/>
                  </a:lnTo>
                  <a:lnTo>
                    <a:pt x="59318" y="4330700"/>
                  </a:lnTo>
                  <a:lnTo>
                    <a:pt x="51269" y="4279900"/>
                  </a:lnTo>
                  <a:lnTo>
                    <a:pt x="43789" y="4229100"/>
                  </a:lnTo>
                  <a:lnTo>
                    <a:pt x="36883" y="4178300"/>
                  </a:lnTo>
                  <a:lnTo>
                    <a:pt x="30554" y="4127500"/>
                  </a:lnTo>
                  <a:lnTo>
                    <a:pt x="24807" y="4064000"/>
                  </a:lnTo>
                  <a:lnTo>
                    <a:pt x="19647" y="4013200"/>
                  </a:lnTo>
                  <a:lnTo>
                    <a:pt x="15078" y="3962400"/>
                  </a:lnTo>
                  <a:lnTo>
                    <a:pt x="11103" y="3911600"/>
                  </a:lnTo>
                  <a:lnTo>
                    <a:pt x="7729" y="3860800"/>
                  </a:lnTo>
                  <a:lnTo>
                    <a:pt x="4958" y="3810000"/>
                  </a:lnTo>
                  <a:lnTo>
                    <a:pt x="2795" y="3759200"/>
                  </a:lnTo>
                  <a:lnTo>
                    <a:pt x="1245" y="3695700"/>
                  </a:lnTo>
                  <a:lnTo>
                    <a:pt x="312" y="3644900"/>
                  </a:lnTo>
                  <a:lnTo>
                    <a:pt x="0" y="3594100"/>
                  </a:lnTo>
                  <a:lnTo>
                    <a:pt x="312" y="3543300"/>
                  </a:lnTo>
                  <a:lnTo>
                    <a:pt x="1245" y="3492500"/>
                  </a:lnTo>
                  <a:lnTo>
                    <a:pt x="2795" y="3429000"/>
                  </a:lnTo>
                  <a:lnTo>
                    <a:pt x="4958" y="3378200"/>
                  </a:lnTo>
                  <a:lnTo>
                    <a:pt x="7729" y="3327400"/>
                  </a:lnTo>
                  <a:lnTo>
                    <a:pt x="11103" y="3276600"/>
                  </a:lnTo>
                  <a:lnTo>
                    <a:pt x="15078" y="3225800"/>
                  </a:lnTo>
                  <a:lnTo>
                    <a:pt x="19647" y="3175000"/>
                  </a:lnTo>
                  <a:lnTo>
                    <a:pt x="24807" y="3124200"/>
                  </a:lnTo>
                  <a:lnTo>
                    <a:pt x="30554" y="3073400"/>
                  </a:lnTo>
                  <a:lnTo>
                    <a:pt x="36883" y="3022600"/>
                  </a:lnTo>
                  <a:lnTo>
                    <a:pt x="43789" y="2971800"/>
                  </a:lnTo>
                  <a:lnTo>
                    <a:pt x="51269" y="2908300"/>
                  </a:lnTo>
                  <a:lnTo>
                    <a:pt x="59318" y="2857500"/>
                  </a:lnTo>
                  <a:lnTo>
                    <a:pt x="67932" y="2819400"/>
                  </a:lnTo>
                  <a:lnTo>
                    <a:pt x="77106" y="2768600"/>
                  </a:lnTo>
                  <a:lnTo>
                    <a:pt x="86836" y="2717800"/>
                  </a:lnTo>
                  <a:lnTo>
                    <a:pt x="97118" y="2667000"/>
                  </a:lnTo>
                  <a:lnTo>
                    <a:pt x="107947" y="2616200"/>
                  </a:lnTo>
                  <a:lnTo>
                    <a:pt x="119319" y="2565400"/>
                  </a:lnTo>
                  <a:lnTo>
                    <a:pt x="131230" y="2514600"/>
                  </a:lnTo>
                  <a:lnTo>
                    <a:pt x="143675" y="2463800"/>
                  </a:lnTo>
                  <a:lnTo>
                    <a:pt x="156650" y="2425700"/>
                  </a:lnTo>
                  <a:lnTo>
                    <a:pt x="170150" y="2374900"/>
                  </a:lnTo>
                  <a:lnTo>
                    <a:pt x="184172" y="2324100"/>
                  </a:lnTo>
                  <a:lnTo>
                    <a:pt x="198711" y="2273300"/>
                  </a:lnTo>
                  <a:lnTo>
                    <a:pt x="213762" y="2235200"/>
                  </a:lnTo>
                  <a:lnTo>
                    <a:pt x="229322" y="2184400"/>
                  </a:lnTo>
                  <a:lnTo>
                    <a:pt x="245386" y="2133600"/>
                  </a:lnTo>
                  <a:lnTo>
                    <a:pt x="261948" y="2095500"/>
                  </a:lnTo>
                  <a:lnTo>
                    <a:pt x="279007" y="2044700"/>
                  </a:lnTo>
                  <a:lnTo>
                    <a:pt x="296556" y="1993900"/>
                  </a:lnTo>
                  <a:lnTo>
                    <a:pt x="314591" y="1955800"/>
                  </a:lnTo>
                  <a:lnTo>
                    <a:pt x="333109" y="1905000"/>
                  </a:lnTo>
                  <a:lnTo>
                    <a:pt x="352104" y="1866900"/>
                  </a:lnTo>
                  <a:lnTo>
                    <a:pt x="371573" y="1816100"/>
                  </a:lnTo>
                  <a:lnTo>
                    <a:pt x="391511" y="1778000"/>
                  </a:lnTo>
                  <a:lnTo>
                    <a:pt x="411913" y="1739900"/>
                  </a:lnTo>
                  <a:lnTo>
                    <a:pt x="432777" y="1689100"/>
                  </a:lnTo>
                  <a:lnTo>
                    <a:pt x="454096" y="1651000"/>
                  </a:lnTo>
                  <a:lnTo>
                    <a:pt x="475867" y="1612900"/>
                  </a:lnTo>
                  <a:lnTo>
                    <a:pt x="498085" y="1562100"/>
                  </a:lnTo>
                  <a:lnTo>
                    <a:pt x="520746" y="1524000"/>
                  </a:lnTo>
                  <a:lnTo>
                    <a:pt x="543846" y="1485900"/>
                  </a:lnTo>
                  <a:lnTo>
                    <a:pt x="567380" y="1447800"/>
                  </a:lnTo>
                  <a:lnTo>
                    <a:pt x="591344" y="1409700"/>
                  </a:lnTo>
                  <a:lnTo>
                    <a:pt x="615734" y="1371600"/>
                  </a:lnTo>
                  <a:lnTo>
                    <a:pt x="640545" y="1333500"/>
                  </a:lnTo>
                  <a:lnTo>
                    <a:pt x="665773" y="1282700"/>
                  </a:lnTo>
                  <a:lnTo>
                    <a:pt x="691414" y="1244600"/>
                  </a:lnTo>
                  <a:lnTo>
                    <a:pt x="717463" y="1219200"/>
                  </a:lnTo>
                  <a:lnTo>
                    <a:pt x="743916" y="1181100"/>
                  </a:lnTo>
                  <a:lnTo>
                    <a:pt x="770768" y="1143000"/>
                  </a:lnTo>
                  <a:lnTo>
                    <a:pt x="798016" y="1104900"/>
                  </a:lnTo>
                  <a:lnTo>
                    <a:pt x="825654" y="1066800"/>
                  </a:lnTo>
                  <a:lnTo>
                    <a:pt x="853679" y="1028700"/>
                  </a:lnTo>
                  <a:lnTo>
                    <a:pt x="882086" y="1003300"/>
                  </a:lnTo>
                  <a:lnTo>
                    <a:pt x="910871" y="965200"/>
                  </a:lnTo>
                  <a:lnTo>
                    <a:pt x="940030" y="927100"/>
                  </a:lnTo>
                  <a:lnTo>
                    <a:pt x="969557" y="901700"/>
                  </a:lnTo>
                  <a:lnTo>
                    <a:pt x="999449" y="863600"/>
                  </a:lnTo>
                  <a:lnTo>
                    <a:pt x="1029702" y="825500"/>
                  </a:lnTo>
                  <a:lnTo>
                    <a:pt x="1060311" y="800100"/>
                  </a:lnTo>
                  <a:lnTo>
                    <a:pt x="1091272" y="762000"/>
                  </a:lnTo>
                  <a:lnTo>
                    <a:pt x="1154231" y="711200"/>
                  </a:lnTo>
                  <a:lnTo>
                    <a:pt x="1186220" y="673100"/>
                  </a:lnTo>
                  <a:lnTo>
                    <a:pt x="1218544" y="647700"/>
                  </a:lnTo>
                  <a:lnTo>
                    <a:pt x="1284178" y="596900"/>
                  </a:lnTo>
                  <a:lnTo>
                    <a:pt x="1317479" y="558800"/>
                  </a:lnTo>
                  <a:lnTo>
                    <a:pt x="1351097" y="533400"/>
                  </a:lnTo>
                  <a:lnTo>
                    <a:pt x="1419267" y="482600"/>
                  </a:lnTo>
                  <a:lnTo>
                    <a:pt x="1523790" y="406400"/>
                  </a:lnTo>
                  <a:lnTo>
                    <a:pt x="1559218" y="393700"/>
                  </a:lnTo>
                  <a:lnTo>
                    <a:pt x="1667206" y="317500"/>
                  </a:lnTo>
                  <a:lnTo>
                    <a:pt x="1703755" y="304800"/>
                  </a:lnTo>
                  <a:lnTo>
                    <a:pt x="1740572" y="279400"/>
                  </a:lnTo>
                  <a:lnTo>
                    <a:pt x="1777655" y="266700"/>
                  </a:lnTo>
                  <a:lnTo>
                    <a:pt x="1814998" y="241300"/>
                  </a:lnTo>
                  <a:lnTo>
                    <a:pt x="1852597" y="228600"/>
                  </a:lnTo>
                  <a:lnTo>
                    <a:pt x="1890448" y="203200"/>
                  </a:lnTo>
                  <a:lnTo>
                    <a:pt x="1966888" y="177800"/>
                  </a:lnTo>
                  <a:lnTo>
                    <a:pt x="2005468" y="152400"/>
                  </a:lnTo>
                  <a:lnTo>
                    <a:pt x="2281849" y="63500"/>
                  </a:lnTo>
                  <a:lnTo>
                    <a:pt x="3444353" y="63500"/>
                  </a:lnTo>
                  <a:lnTo>
                    <a:pt x="3720734" y="152400"/>
                  </a:lnTo>
                  <a:lnTo>
                    <a:pt x="3759314" y="177800"/>
                  </a:lnTo>
                  <a:lnTo>
                    <a:pt x="2736035" y="177800"/>
                  </a:lnTo>
                  <a:lnTo>
                    <a:pt x="2694009" y="190500"/>
                  </a:lnTo>
                  <a:lnTo>
                    <a:pt x="2610480" y="190500"/>
                  </a:lnTo>
                  <a:lnTo>
                    <a:pt x="2568987" y="203200"/>
                  </a:lnTo>
                  <a:lnTo>
                    <a:pt x="2527681" y="203200"/>
                  </a:lnTo>
                  <a:lnTo>
                    <a:pt x="2486568" y="215900"/>
                  </a:lnTo>
                  <a:lnTo>
                    <a:pt x="2445653" y="215900"/>
                  </a:lnTo>
                  <a:lnTo>
                    <a:pt x="2324140" y="254000"/>
                  </a:lnTo>
                  <a:lnTo>
                    <a:pt x="2284063" y="254000"/>
                  </a:lnTo>
                  <a:lnTo>
                    <a:pt x="2165186" y="292100"/>
                  </a:lnTo>
                  <a:lnTo>
                    <a:pt x="2126028" y="317500"/>
                  </a:lnTo>
                  <a:lnTo>
                    <a:pt x="1971861" y="368300"/>
                  </a:lnTo>
                  <a:lnTo>
                    <a:pt x="1933961" y="393700"/>
                  </a:lnTo>
                  <a:lnTo>
                    <a:pt x="1896327" y="406400"/>
                  </a:lnTo>
                  <a:lnTo>
                    <a:pt x="1858965" y="431800"/>
                  </a:lnTo>
                  <a:lnTo>
                    <a:pt x="1821879" y="444500"/>
                  </a:lnTo>
                  <a:lnTo>
                    <a:pt x="1748557" y="495300"/>
                  </a:lnTo>
                  <a:lnTo>
                    <a:pt x="1712329" y="508000"/>
                  </a:lnTo>
                  <a:lnTo>
                    <a:pt x="1605444" y="584200"/>
                  </a:lnTo>
                  <a:lnTo>
                    <a:pt x="1535734" y="635000"/>
                  </a:lnTo>
                  <a:lnTo>
                    <a:pt x="1467306" y="685800"/>
                  </a:lnTo>
                  <a:lnTo>
                    <a:pt x="1400201" y="736600"/>
                  </a:lnTo>
                  <a:lnTo>
                    <a:pt x="1334458" y="787400"/>
                  </a:lnTo>
                  <a:lnTo>
                    <a:pt x="1302109" y="825500"/>
                  </a:lnTo>
                  <a:lnTo>
                    <a:pt x="1238483" y="876300"/>
                  </a:lnTo>
                  <a:lnTo>
                    <a:pt x="1207215" y="914400"/>
                  </a:lnTo>
                  <a:lnTo>
                    <a:pt x="1176317" y="939800"/>
                  </a:lnTo>
                  <a:lnTo>
                    <a:pt x="1145795" y="977900"/>
                  </a:lnTo>
                  <a:lnTo>
                    <a:pt x="1115652" y="1003300"/>
                  </a:lnTo>
                  <a:lnTo>
                    <a:pt x="1085894" y="1041400"/>
                  </a:lnTo>
                  <a:lnTo>
                    <a:pt x="1056526" y="1079500"/>
                  </a:lnTo>
                  <a:lnTo>
                    <a:pt x="1027552" y="1104900"/>
                  </a:lnTo>
                  <a:lnTo>
                    <a:pt x="998978" y="1143000"/>
                  </a:lnTo>
                  <a:lnTo>
                    <a:pt x="970809" y="1181100"/>
                  </a:lnTo>
                  <a:lnTo>
                    <a:pt x="943050" y="1219200"/>
                  </a:lnTo>
                  <a:lnTo>
                    <a:pt x="915704" y="1257300"/>
                  </a:lnTo>
                  <a:lnTo>
                    <a:pt x="888779" y="1295400"/>
                  </a:lnTo>
                  <a:lnTo>
                    <a:pt x="862277" y="1333500"/>
                  </a:lnTo>
                  <a:lnTo>
                    <a:pt x="836205" y="1371600"/>
                  </a:lnTo>
                  <a:lnTo>
                    <a:pt x="810567" y="1409700"/>
                  </a:lnTo>
                  <a:lnTo>
                    <a:pt x="785369" y="1447800"/>
                  </a:lnTo>
                  <a:lnTo>
                    <a:pt x="760614" y="1485900"/>
                  </a:lnTo>
                  <a:lnTo>
                    <a:pt x="736308" y="1524000"/>
                  </a:lnTo>
                  <a:lnTo>
                    <a:pt x="712456" y="1562100"/>
                  </a:lnTo>
                  <a:lnTo>
                    <a:pt x="689063" y="1600200"/>
                  </a:lnTo>
                  <a:lnTo>
                    <a:pt x="666134" y="1651000"/>
                  </a:lnTo>
                  <a:lnTo>
                    <a:pt x="643674" y="1689100"/>
                  </a:lnTo>
                  <a:lnTo>
                    <a:pt x="621687" y="1727200"/>
                  </a:lnTo>
                  <a:lnTo>
                    <a:pt x="600179" y="1765300"/>
                  </a:lnTo>
                  <a:lnTo>
                    <a:pt x="579155" y="1816100"/>
                  </a:lnTo>
                  <a:lnTo>
                    <a:pt x="558618" y="1854200"/>
                  </a:lnTo>
                  <a:lnTo>
                    <a:pt x="538576" y="1905000"/>
                  </a:lnTo>
                  <a:lnTo>
                    <a:pt x="519031" y="1943100"/>
                  </a:lnTo>
                  <a:lnTo>
                    <a:pt x="499990" y="1993900"/>
                  </a:lnTo>
                  <a:lnTo>
                    <a:pt x="481457" y="2032000"/>
                  </a:lnTo>
                  <a:lnTo>
                    <a:pt x="463438" y="2082800"/>
                  </a:lnTo>
                  <a:lnTo>
                    <a:pt x="445936" y="2120900"/>
                  </a:lnTo>
                  <a:lnTo>
                    <a:pt x="428957" y="2171700"/>
                  </a:lnTo>
                  <a:lnTo>
                    <a:pt x="412506" y="2222500"/>
                  </a:lnTo>
                  <a:lnTo>
                    <a:pt x="396588" y="2260600"/>
                  </a:lnTo>
                  <a:lnTo>
                    <a:pt x="381208" y="2311400"/>
                  </a:lnTo>
                  <a:lnTo>
                    <a:pt x="366371" y="2362200"/>
                  </a:lnTo>
                  <a:lnTo>
                    <a:pt x="352081" y="2413000"/>
                  </a:lnTo>
                  <a:lnTo>
                    <a:pt x="338344" y="2463800"/>
                  </a:lnTo>
                  <a:lnTo>
                    <a:pt x="325164" y="2501900"/>
                  </a:lnTo>
                  <a:lnTo>
                    <a:pt x="312547" y="2552700"/>
                  </a:lnTo>
                  <a:lnTo>
                    <a:pt x="300497" y="2603500"/>
                  </a:lnTo>
                  <a:lnTo>
                    <a:pt x="289020" y="2654300"/>
                  </a:lnTo>
                  <a:lnTo>
                    <a:pt x="278119" y="2705100"/>
                  </a:lnTo>
                  <a:lnTo>
                    <a:pt x="267801" y="2755900"/>
                  </a:lnTo>
                  <a:lnTo>
                    <a:pt x="258070" y="2806700"/>
                  </a:lnTo>
                  <a:lnTo>
                    <a:pt x="248932" y="2857500"/>
                  </a:lnTo>
                  <a:lnTo>
                    <a:pt x="240390" y="2908300"/>
                  </a:lnTo>
                  <a:lnTo>
                    <a:pt x="232450" y="2959100"/>
                  </a:lnTo>
                  <a:lnTo>
                    <a:pt x="225117" y="3009900"/>
                  </a:lnTo>
                  <a:lnTo>
                    <a:pt x="218395" y="3060700"/>
                  </a:lnTo>
                  <a:lnTo>
                    <a:pt x="212291" y="3111500"/>
                  </a:lnTo>
                  <a:lnTo>
                    <a:pt x="206808" y="3162300"/>
                  </a:lnTo>
                  <a:lnTo>
                    <a:pt x="201951" y="3225800"/>
                  </a:lnTo>
                  <a:lnTo>
                    <a:pt x="197726" y="3276600"/>
                  </a:lnTo>
                  <a:lnTo>
                    <a:pt x="194138" y="3327400"/>
                  </a:lnTo>
                  <a:lnTo>
                    <a:pt x="191191" y="3378200"/>
                  </a:lnTo>
                  <a:lnTo>
                    <a:pt x="188890" y="3429000"/>
                  </a:lnTo>
                  <a:lnTo>
                    <a:pt x="187241" y="3492500"/>
                  </a:lnTo>
                  <a:lnTo>
                    <a:pt x="186247" y="3543300"/>
                  </a:lnTo>
                  <a:lnTo>
                    <a:pt x="185915" y="3594100"/>
                  </a:lnTo>
                  <a:lnTo>
                    <a:pt x="186247" y="3644900"/>
                  </a:lnTo>
                  <a:lnTo>
                    <a:pt x="187241" y="3708400"/>
                  </a:lnTo>
                  <a:lnTo>
                    <a:pt x="188890" y="3759200"/>
                  </a:lnTo>
                  <a:lnTo>
                    <a:pt x="191191" y="3810000"/>
                  </a:lnTo>
                  <a:lnTo>
                    <a:pt x="194138" y="3860800"/>
                  </a:lnTo>
                  <a:lnTo>
                    <a:pt x="197726" y="3911600"/>
                  </a:lnTo>
                  <a:lnTo>
                    <a:pt x="201951" y="3975100"/>
                  </a:lnTo>
                  <a:lnTo>
                    <a:pt x="206808" y="4025900"/>
                  </a:lnTo>
                  <a:lnTo>
                    <a:pt x="212291" y="4076700"/>
                  </a:lnTo>
                  <a:lnTo>
                    <a:pt x="218395" y="4127500"/>
                  </a:lnTo>
                  <a:lnTo>
                    <a:pt x="225117" y="4178300"/>
                  </a:lnTo>
                  <a:lnTo>
                    <a:pt x="232450" y="4229100"/>
                  </a:lnTo>
                  <a:lnTo>
                    <a:pt x="240390" y="4279900"/>
                  </a:lnTo>
                  <a:lnTo>
                    <a:pt x="248932" y="4330700"/>
                  </a:lnTo>
                  <a:lnTo>
                    <a:pt x="258070" y="4381500"/>
                  </a:lnTo>
                  <a:lnTo>
                    <a:pt x="267801" y="4432300"/>
                  </a:lnTo>
                  <a:lnTo>
                    <a:pt x="278119" y="4483100"/>
                  </a:lnTo>
                  <a:lnTo>
                    <a:pt x="289020" y="4533900"/>
                  </a:lnTo>
                  <a:lnTo>
                    <a:pt x="300497" y="4584700"/>
                  </a:lnTo>
                  <a:lnTo>
                    <a:pt x="312547" y="4635500"/>
                  </a:lnTo>
                  <a:lnTo>
                    <a:pt x="325164" y="4686300"/>
                  </a:lnTo>
                  <a:lnTo>
                    <a:pt x="338344" y="4737100"/>
                  </a:lnTo>
                  <a:lnTo>
                    <a:pt x="352081" y="4775200"/>
                  </a:lnTo>
                  <a:lnTo>
                    <a:pt x="366371" y="4826000"/>
                  </a:lnTo>
                  <a:lnTo>
                    <a:pt x="381208" y="4876800"/>
                  </a:lnTo>
                  <a:lnTo>
                    <a:pt x="396588" y="4927600"/>
                  </a:lnTo>
                  <a:lnTo>
                    <a:pt x="412506" y="4965700"/>
                  </a:lnTo>
                  <a:lnTo>
                    <a:pt x="428957" y="5016500"/>
                  </a:lnTo>
                  <a:lnTo>
                    <a:pt x="445936" y="5067300"/>
                  </a:lnTo>
                  <a:lnTo>
                    <a:pt x="463438" y="5105400"/>
                  </a:lnTo>
                  <a:lnTo>
                    <a:pt x="481457" y="5156200"/>
                  </a:lnTo>
                  <a:lnTo>
                    <a:pt x="499990" y="5194300"/>
                  </a:lnTo>
                  <a:lnTo>
                    <a:pt x="519031" y="5245100"/>
                  </a:lnTo>
                  <a:lnTo>
                    <a:pt x="538576" y="5283200"/>
                  </a:lnTo>
                  <a:lnTo>
                    <a:pt x="558618" y="5334000"/>
                  </a:lnTo>
                  <a:lnTo>
                    <a:pt x="579155" y="5372100"/>
                  </a:lnTo>
                  <a:lnTo>
                    <a:pt x="600179" y="5422900"/>
                  </a:lnTo>
                  <a:lnTo>
                    <a:pt x="621687" y="5461000"/>
                  </a:lnTo>
                  <a:lnTo>
                    <a:pt x="643674" y="5499100"/>
                  </a:lnTo>
                  <a:lnTo>
                    <a:pt x="666134" y="5549900"/>
                  </a:lnTo>
                  <a:lnTo>
                    <a:pt x="689063" y="5588000"/>
                  </a:lnTo>
                  <a:lnTo>
                    <a:pt x="712456" y="5626100"/>
                  </a:lnTo>
                  <a:lnTo>
                    <a:pt x="736308" y="5664200"/>
                  </a:lnTo>
                  <a:lnTo>
                    <a:pt x="760614" y="5702300"/>
                  </a:lnTo>
                  <a:lnTo>
                    <a:pt x="785369" y="5740400"/>
                  </a:lnTo>
                  <a:lnTo>
                    <a:pt x="810567" y="5791200"/>
                  </a:lnTo>
                  <a:lnTo>
                    <a:pt x="836205" y="5829300"/>
                  </a:lnTo>
                  <a:lnTo>
                    <a:pt x="862277" y="5867400"/>
                  </a:lnTo>
                  <a:lnTo>
                    <a:pt x="888779" y="5905500"/>
                  </a:lnTo>
                  <a:lnTo>
                    <a:pt x="915704" y="5930900"/>
                  </a:lnTo>
                  <a:lnTo>
                    <a:pt x="943050" y="5969000"/>
                  </a:lnTo>
                  <a:lnTo>
                    <a:pt x="970809" y="6007100"/>
                  </a:lnTo>
                  <a:lnTo>
                    <a:pt x="998978" y="6045200"/>
                  </a:lnTo>
                  <a:lnTo>
                    <a:pt x="1027552" y="6083300"/>
                  </a:lnTo>
                  <a:lnTo>
                    <a:pt x="1056526" y="6108700"/>
                  </a:lnTo>
                  <a:lnTo>
                    <a:pt x="1085894" y="6146800"/>
                  </a:lnTo>
                  <a:lnTo>
                    <a:pt x="1115652" y="6184900"/>
                  </a:lnTo>
                  <a:lnTo>
                    <a:pt x="1145795" y="6210300"/>
                  </a:lnTo>
                  <a:lnTo>
                    <a:pt x="1176317" y="6248400"/>
                  </a:lnTo>
                  <a:lnTo>
                    <a:pt x="1207215" y="6273800"/>
                  </a:lnTo>
                  <a:lnTo>
                    <a:pt x="1238483" y="6311900"/>
                  </a:lnTo>
                  <a:lnTo>
                    <a:pt x="1302109" y="6362700"/>
                  </a:lnTo>
                  <a:lnTo>
                    <a:pt x="1334458" y="6400800"/>
                  </a:lnTo>
                  <a:lnTo>
                    <a:pt x="1400201" y="6451600"/>
                  </a:lnTo>
                  <a:lnTo>
                    <a:pt x="1467306" y="6502400"/>
                  </a:lnTo>
                  <a:lnTo>
                    <a:pt x="1501357" y="6540500"/>
                  </a:lnTo>
                  <a:lnTo>
                    <a:pt x="1570431" y="6591300"/>
                  </a:lnTo>
                  <a:lnTo>
                    <a:pt x="1605444" y="6604000"/>
                  </a:lnTo>
                  <a:lnTo>
                    <a:pt x="1712329" y="6680200"/>
                  </a:lnTo>
                  <a:lnTo>
                    <a:pt x="1748557" y="6705600"/>
                  </a:lnTo>
                  <a:lnTo>
                    <a:pt x="1785075" y="6718300"/>
                  </a:lnTo>
                  <a:lnTo>
                    <a:pt x="1821879" y="6743700"/>
                  </a:lnTo>
                  <a:lnTo>
                    <a:pt x="1858965" y="6756400"/>
                  </a:lnTo>
                  <a:lnTo>
                    <a:pt x="1896327" y="6781800"/>
                  </a:lnTo>
                  <a:lnTo>
                    <a:pt x="1933961" y="6794500"/>
                  </a:lnTo>
                  <a:lnTo>
                    <a:pt x="1971861" y="6819900"/>
                  </a:lnTo>
                  <a:lnTo>
                    <a:pt x="2087111" y="6858000"/>
                  </a:lnTo>
                  <a:lnTo>
                    <a:pt x="2126028" y="6883400"/>
                  </a:lnTo>
                  <a:lnTo>
                    <a:pt x="2324140" y="6946900"/>
                  </a:lnTo>
                  <a:lnTo>
                    <a:pt x="2364434" y="6946900"/>
                  </a:lnTo>
                  <a:lnTo>
                    <a:pt x="2445653" y="6972300"/>
                  </a:lnTo>
                  <a:lnTo>
                    <a:pt x="2486568" y="6972300"/>
                  </a:lnTo>
                  <a:lnTo>
                    <a:pt x="2527681" y="6985000"/>
                  </a:lnTo>
                  <a:lnTo>
                    <a:pt x="2568987" y="6985000"/>
                  </a:lnTo>
                  <a:lnTo>
                    <a:pt x="2610480" y="6997700"/>
                  </a:lnTo>
                  <a:lnTo>
                    <a:pt x="2694009" y="6997700"/>
                  </a:lnTo>
                  <a:lnTo>
                    <a:pt x="2736035" y="7010400"/>
                  </a:lnTo>
                  <a:lnTo>
                    <a:pt x="3759314" y="7010400"/>
                  </a:lnTo>
                  <a:lnTo>
                    <a:pt x="3720734" y="7035800"/>
                  </a:lnTo>
                  <a:lnTo>
                    <a:pt x="3404019" y="7137400"/>
                  </a:lnTo>
                  <a:close/>
                </a:path>
                <a:path w="5726430" h="7200900">
                  <a:moveTo>
                    <a:pt x="3759314" y="7010400"/>
                  </a:moveTo>
                  <a:lnTo>
                    <a:pt x="2990167" y="7010400"/>
                  </a:lnTo>
                  <a:lnTo>
                    <a:pt x="3032193" y="6997700"/>
                  </a:lnTo>
                  <a:lnTo>
                    <a:pt x="3115722" y="6997700"/>
                  </a:lnTo>
                  <a:lnTo>
                    <a:pt x="3157215" y="6985000"/>
                  </a:lnTo>
                  <a:lnTo>
                    <a:pt x="3198521" y="6985000"/>
                  </a:lnTo>
                  <a:lnTo>
                    <a:pt x="3239634" y="6972300"/>
                  </a:lnTo>
                  <a:lnTo>
                    <a:pt x="3280549" y="6972300"/>
                  </a:lnTo>
                  <a:lnTo>
                    <a:pt x="3361768" y="6946900"/>
                  </a:lnTo>
                  <a:lnTo>
                    <a:pt x="3402062" y="6946900"/>
                  </a:lnTo>
                  <a:lnTo>
                    <a:pt x="3600174" y="6883400"/>
                  </a:lnTo>
                  <a:lnTo>
                    <a:pt x="3639091" y="6858000"/>
                  </a:lnTo>
                  <a:lnTo>
                    <a:pt x="3754341" y="6819900"/>
                  </a:lnTo>
                  <a:lnTo>
                    <a:pt x="3792241" y="6794500"/>
                  </a:lnTo>
                  <a:lnTo>
                    <a:pt x="3829874" y="6781800"/>
                  </a:lnTo>
                  <a:lnTo>
                    <a:pt x="3867237" y="6756400"/>
                  </a:lnTo>
                  <a:lnTo>
                    <a:pt x="3904322" y="6743700"/>
                  </a:lnTo>
                  <a:lnTo>
                    <a:pt x="3941127" y="6718300"/>
                  </a:lnTo>
                  <a:lnTo>
                    <a:pt x="3977645" y="6705600"/>
                  </a:lnTo>
                  <a:lnTo>
                    <a:pt x="4013872" y="6680200"/>
                  </a:lnTo>
                  <a:lnTo>
                    <a:pt x="4120757" y="6604000"/>
                  </a:lnTo>
                  <a:lnTo>
                    <a:pt x="4155771" y="6591300"/>
                  </a:lnTo>
                  <a:lnTo>
                    <a:pt x="4224845" y="6540500"/>
                  </a:lnTo>
                  <a:lnTo>
                    <a:pt x="4258896" y="6502400"/>
                  </a:lnTo>
                  <a:lnTo>
                    <a:pt x="4326001" y="6451600"/>
                  </a:lnTo>
                  <a:lnTo>
                    <a:pt x="4391744" y="6400800"/>
                  </a:lnTo>
                  <a:lnTo>
                    <a:pt x="4424092" y="6362700"/>
                  </a:lnTo>
                  <a:lnTo>
                    <a:pt x="4487719" y="6311900"/>
                  </a:lnTo>
                  <a:lnTo>
                    <a:pt x="4518987" y="6273800"/>
                  </a:lnTo>
                  <a:lnTo>
                    <a:pt x="4549884" y="6248400"/>
                  </a:lnTo>
                  <a:lnTo>
                    <a:pt x="4580407" y="6210300"/>
                  </a:lnTo>
                  <a:lnTo>
                    <a:pt x="4610550" y="6184900"/>
                  </a:lnTo>
                  <a:lnTo>
                    <a:pt x="4640308" y="6146800"/>
                  </a:lnTo>
                  <a:lnTo>
                    <a:pt x="4669676" y="6108700"/>
                  </a:lnTo>
                  <a:lnTo>
                    <a:pt x="4698650" y="6083300"/>
                  </a:lnTo>
                  <a:lnTo>
                    <a:pt x="4727223" y="6045200"/>
                  </a:lnTo>
                  <a:lnTo>
                    <a:pt x="4755393" y="6007100"/>
                  </a:lnTo>
                  <a:lnTo>
                    <a:pt x="4783152" y="5969000"/>
                  </a:lnTo>
                  <a:lnTo>
                    <a:pt x="4810497" y="5930900"/>
                  </a:lnTo>
                  <a:lnTo>
                    <a:pt x="4837423" y="5905500"/>
                  </a:lnTo>
                  <a:lnTo>
                    <a:pt x="4863924" y="5867400"/>
                  </a:lnTo>
                  <a:lnTo>
                    <a:pt x="4889997" y="5829300"/>
                  </a:lnTo>
                  <a:lnTo>
                    <a:pt x="4915634" y="5791200"/>
                  </a:lnTo>
                  <a:lnTo>
                    <a:pt x="4940833" y="5740400"/>
                  </a:lnTo>
                  <a:lnTo>
                    <a:pt x="4965588" y="5702300"/>
                  </a:lnTo>
                  <a:lnTo>
                    <a:pt x="4989894" y="5664200"/>
                  </a:lnTo>
                  <a:lnTo>
                    <a:pt x="5013745" y="5626100"/>
                  </a:lnTo>
                  <a:lnTo>
                    <a:pt x="5037138" y="5588000"/>
                  </a:lnTo>
                  <a:lnTo>
                    <a:pt x="5060067" y="5549900"/>
                  </a:lnTo>
                  <a:lnTo>
                    <a:pt x="5082528" y="5499100"/>
                  </a:lnTo>
                  <a:lnTo>
                    <a:pt x="5104514" y="5461000"/>
                  </a:lnTo>
                  <a:lnTo>
                    <a:pt x="5126023" y="5422900"/>
                  </a:lnTo>
                  <a:lnTo>
                    <a:pt x="5147047" y="5372100"/>
                  </a:lnTo>
                  <a:lnTo>
                    <a:pt x="5167583" y="5334000"/>
                  </a:lnTo>
                  <a:lnTo>
                    <a:pt x="5187626" y="5283200"/>
                  </a:lnTo>
                  <a:lnTo>
                    <a:pt x="5207170" y="5245100"/>
                  </a:lnTo>
                  <a:lnTo>
                    <a:pt x="5226211" y="5194300"/>
                  </a:lnTo>
                  <a:lnTo>
                    <a:pt x="5244744" y="5156200"/>
                  </a:lnTo>
                  <a:lnTo>
                    <a:pt x="5262764" y="5105400"/>
                  </a:lnTo>
                  <a:lnTo>
                    <a:pt x="5280266" y="5067300"/>
                  </a:lnTo>
                  <a:lnTo>
                    <a:pt x="5297245" y="5016500"/>
                  </a:lnTo>
                  <a:lnTo>
                    <a:pt x="5313695" y="4965700"/>
                  </a:lnTo>
                  <a:lnTo>
                    <a:pt x="5329613" y="4927600"/>
                  </a:lnTo>
                  <a:lnTo>
                    <a:pt x="5344993" y="4876800"/>
                  </a:lnTo>
                  <a:lnTo>
                    <a:pt x="5359831" y="4826000"/>
                  </a:lnTo>
                  <a:lnTo>
                    <a:pt x="5374121" y="4775200"/>
                  </a:lnTo>
                  <a:lnTo>
                    <a:pt x="5387858" y="4737100"/>
                  </a:lnTo>
                  <a:lnTo>
                    <a:pt x="5401038" y="4686300"/>
                  </a:lnTo>
                  <a:lnTo>
                    <a:pt x="5413655" y="4635500"/>
                  </a:lnTo>
                  <a:lnTo>
                    <a:pt x="5425705" y="4584700"/>
                  </a:lnTo>
                  <a:lnTo>
                    <a:pt x="5437182" y="4533900"/>
                  </a:lnTo>
                  <a:lnTo>
                    <a:pt x="5448082" y="4483100"/>
                  </a:lnTo>
                  <a:lnTo>
                    <a:pt x="5458400" y="4432300"/>
                  </a:lnTo>
                  <a:lnTo>
                    <a:pt x="5468131" y="4381500"/>
                  </a:lnTo>
                  <a:lnTo>
                    <a:pt x="5477270" y="4330700"/>
                  </a:lnTo>
                  <a:lnTo>
                    <a:pt x="5485812" y="4279900"/>
                  </a:lnTo>
                  <a:lnTo>
                    <a:pt x="5493752" y="4229100"/>
                  </a:lnTo>
                  <a:lnTo>
                    <a:pt x="5501085" y="4178300"/>
                  </a:lnTo>
                  <a:lnTo>
                    <a:pt x="5507806" y="4127500"/>
                  </a:lnTo>
                  <a:lnTo>
                    <a:pt x="5513911" y="4076700"/>
                  </a:lnTo>
                  <a:lnTo>
                    <a:pt x="5519394" y="4025900"/>
                  </a:lnTo>
                  <a:lnTo>
                    <a:pt x="5524250" y="3975100"/>
                  </a:lnTo>
                  <a:lnTo>
                    <a:pt x="5528475" y="3911600"/>
                  </a:lnTo>
                  <a:lnTo>
                    <a:pt x="5532064" y="3860800"/>
                  </a:lnTo>
                  <a:lnTo>
                    <a:pt x="5535011" y="3810000"/>
                  </a:lnTo>
                  <a:lnTo>
                    <a:pt x="5537312" y="3759200"/>
                  </a:lnTo>
                  <a:lnTo>
                    <a:pt x="5538961" y="3708400"/>
                  </a:lnTo>
                  <a:lnTo>
                    <a:pt x="5539954" y="3644900"/>
                  </a:lnTo>
                  <a:lnTo>
                    <a:pt x="5540287" y="3594100"/>
                  </a:lnTo>
                  <a:lnTo>
                    <a:pt x="5539954" y="3543300"/>
                  </a:lnTo>
                  <a:lnTo>
                    <a:pt x="5538961" y="3492500"/>
                  </a:lnTo>
                  <a:lnTo>
                    <a:pt x="5537312" y="3429000"/>
                  </a:lnTo>
                  <a:lnTo>
                    <a:pt x="5535011" y="3378200"/>
                  </a:lnTo>
                  <a:lnTo>
                    <a:pt x="5532064" y="3327400"/>
                  </a:lnTo>
                  <a:lnTo>
                    <a:pt x="5528475" y="3276600"/>
                  </a:lnTo>
                  <a:lnTo>
                    <a:pt x="5524250" y="3225800"/>
                  </a:lnTo>
                  <a:lnTo>
                    <a:pt x="5519394" y="3162300"/>
                  </a:lnTo>
                  <a:lnTo>
                    <a:pt x="5513911" y="3111500"/>
                  </a:lnTo>
                  <a:lnTo>
                    <a:pt x="5507806" y="3060700"/>
                  </a:lnTo>
                  <a:lnTo>
                    <a:pt x="5501085" y="3009900"/>
                  </a:lnTo>
                  <a:lnTo>
                    <a:pt x="5493752" y="2959100"/>
                  </a:lnTo>
                  <a:lnTo>
                    <a:pt x="5485812" y="2908300"/>
                  </a:lnTo>
                  <a:lnTo>
                    <a:pt x="5477270" y="2857500"/>
                  </a:lnTo>
                  <a:lnTo>
                    <a:pt x="5468131" y="2806700"/>
                  </a:lnTo>
                  <a:lnTo>
                    <a:pt x="5458400" y="2755900"/>
                  </a:lnTo>
                  <a:lnTo>
                    <a:pt x="5448082" y="2705100"/>
                  </a:lnTo>
                  <a:lnTo>
                    <a:pt x="5437182" y="2654300"/>
                  </a:lnTo>
                  <a:lnTo>
                    <a:pt x="5425705" y="2603500"/>
                  </a:lnTo>
                  <a:lnTo>
                    <a:pt x="5413655" y="2552700"/>
                  </a:lnTo>
                  <a:lnTo>
                    <a:pt x="5401038" y="2501900"/>
                  </a:lnTo>
                  <a:lnTo>
                    <a:pt x="5387858" y="2463800"/>
                  </a:lnTo>
                  <a:lnTo>
                    <a:pt x="5374121" y="2413000"/>
                  </a:lnTo>
                  <a:lnTo>
                    <a:pt x="5359831" y="2362200"/>
                  </a:lnTo>
                  <a:lnTo>
                    <a:pt x="5344993" y="2311400"/>
                  </a:lnTo>
                  <a:lnTo>
                    <a:pt x="5329613" y="2260600"/>
                  </a:lnTo>
                  <a:lnTo>
                    <a:pt x="5313695" y="2222500"/>
                  </a:lnTo>
                  <a:lnTo>
                    <a:pt x="5297245" y="2171700"/>
                  </a:lnTo>
                  <a:lnTo>
                    <a:pt x="5280266" y="2120900"/>
                  </a:lnTo>
                  <a:lnTo>
                    <a:pt x="5262764" y="2082800"/>
                  </a:lnTo>
                  <a:lnTo>
                    <a:pt x="5244744" y="2032000"/>
                  </a:lnTo>
                  <a:lnTo>
                    <a:pt x="5226211" y="1993900"/>
                  </a:lnTo>
                  <a:lnTo>
                    <a:pt x="5207170" y="1943100"/>
                  </a:lnTo>
                  <a:lnTo>
                    <a:pt x="5187626" y="1905000"/>
                  </a:lnTo>
                  <a:lnTo>
                    <a:pt x="5167583" y="1854200"/>
                  </a:lnTo>
                  <a:lnTo>
                    <a:pt x="5147047" y="1816100"/>
                  </a:lnTo>
                  <a:lnTo>
                    <a:pt x="5126023" y="1765300"/>
                  </a:lnTo>
                  <a:lnTo>
                    <a:pt x="5104514" y="1727200"/>
                  </a:lnTo>
                  <a:lnTo>
                    <a:pt x="5082528" y="1689100"/>
                  </a:lnTo>
                  <a:lnTo>
                    <a:pt x="5060067" y="1651000"/>
                  </a:lnTo>
                  <a:lnTo>
                    <a:pt x="5037138" y="1600200"/>
                  </a:lnTo>
                  <a:lnTo>
                    <a:pt x="5013745" y="1562100"/>
                  </a:lnTo>
                  <a:lnTo>
                    <a:pt x="4989894" y="1524000"/>
                  </a:lnTo>
                  <a:lnTo>
                    <a:pt x="4965588" y="1485900"/>
                  </a:lnTo>
                  <a:lnTo>
                    <a:pt x="4940833" y="1447800"/>
                  </a:lnTo>
                  <a:lnTo>
                    <a:pt x="4915634" y="1409700"/>
                  </a:lnTo>
                  <a:lnTo>
                    <a:pt x="4889997" y="1371600"/>
                  </a:lnTo>
                  <a:lnTo>
                    <a:pt x="4863924" y="1333500"/>
                  </a:lnTo>
                  <a:lnTo>
                    <a:pt x="4837423" y="1295400"/>
                  </a:lnTo>
                  <a:lnTo>
                    <a:pt x="4810497" y="1257300"/>
                  </a:lnTo>
                  <a:lnTo>
                    <a:pt x="4783152" y="1219200"/>
                  </a:lnTo>
                  <a:lnTo>
                    <a:pt x="4755393" y="1181100"/>
                  </a:lnTo>
                  <a:lnTo>
                    <a:pt x="4727223" y="1143000"/>
                  </a:lnTo>
                  <a:lnTo>
                    <a:pt x="4698650" y="1104900"/>
                  </a:lnTo>
                  <a:lnTo>
                    <a:pt x="4669676" y="1079500"/>
                  </a:lnTo>
                  <a:lnTo>
                    <a:pt x="4640308" y="1041400"/>
                  </a:lnTo>
                  <a:lnTo>
                    <a:pt x="4610550" y="1003300"/>
                  </a:lnTo>
                  <a:lnTo>
                    <a:pt x="4580407" y="977900"/>
                  </a:lnTo>
                  <a:lnTo>
                    <a:pt x="4549884" y="939800"/>
                  </a:lnTo>
                  <a:lnTo>
                    <a:pt x="4518987" y="914400"/>
                  </a:lnTo>
                  <a:lnTo>
                    <a:pt x="4487719" y="876300"/>
                  </a:lnTo>
                  <a:lnTo>
                    <a:pt x="4424092" y="825500"/>
                  </a:lnTo>
                  <a:lnTo>
                    <a:pt x="4391744" y="787400"/>
                  </a:lnTo>
                  <a:lnTo>
                    <a:pt x="4326001" y="736600"/>
                  </a:lnTo>
                  <a:lnTo>
                    <a:pt x="4258896" y="685800"/>
                  </a:lnTo>
                  <a:lnTo>
                    <a:pt x="4190468" y="635000"/>
                  </a:lnTo>
                  <a:lnTo>
                    <a:pt x="4120757" y="584200"/>
                  </a:lnTo>
                  <a:lnTo>
                    <a:pt x="4013872" y="508000"/>
                  </a:lnTo>
                  <a:lnTo>
                    <a:pt x="3977645" y="495300"/>
                  </a:lnTo>
                  <a:lnTo>
                    <a:pt x="3904322" y="444500"/>
                  </a:lnTo>
                  <a:lnTo>
                    <a:pt x="3867237" y="431800"/>
                  </a:lnTo>
                  <a:lnTo>
                    <a:pt x="3829874" y="406400"/>
                  </a:lnTo>
                  <a:lnTo>
                    <a:pt x="3792241" y="393700"/>
                  </a:lnTo>
                  <a:lnTo>
                    <a:pt x="3754341" y="368300"/>
                  </a:lnTo>
                  <a:lnTo>
                    <a:pt x="3600174" y="317500"/>
                  </a:lnTo>
                  <a:lnTo>
                    <a:pt x="3561016" y="292100"/>
                  </a:lnTo>
                  <a:lnTo>
                    <a:pt x="3442138" y="254000"/>
                  </a:lnTo>
                  <a:lnTo>
                    <a:pt x="3402062" y="254000"/>
                  </a:lnTo>
                  <a:lnTo>
                    <a:pt x="3280549" y="215900"/>
                  </a:lnTo>
                  <a:lnTo>
                    <a:pt x="3239634" y="215900"/>
                  </a:lnTo>
                  <a:lnTo>
                    <a:pt x="3198521" y="203200"/>
                  </a:lnTo>
                  <a:lnTo>
                    <a:pt x="3157215" y="203200"/>
                  </a:lnTo>
                  <a:lnTo>
                    <a:pt x="3115722" y="190500"/>
                  </a:lnTo>
                  <a:lnTo>
                    <a:pt x="3032193" y="190500"/>
                  </a:lnTo>
                  <a:lnTo>
                    <a:pt x="2990167" y="177800"/>
                  </a:lnTo>
                  <a:lnTo>
                    <a:pt x="3759314" y="177800"/>
                  </a:lnTo>
                  <a:lnTo>
                    <a:pt x="3835754" y="203200"/>
                  </a:lnTo>
                  <a:lnTo>
                    <a:pt x="3873605" y="228600"/>
                  </a:lnTo>
                  <a:lnTo>
                    <a:pt x="3911204" y="241300"/>
                  </a:lnTo>
                  <a:lnTo>
                    <a:pt x="3948547" y="266700"/>
                  </a:lnTo>
                  <a:lnTo>
                    <a:pt x="3985629" y="279400"/>
                  </a:lnTo>
                  <a:lnTo>
                    <a:pt x="4022447" y="304800"/>
                  </a:lnTo>
                  <a:lnTo>
                    <a:pt x="4058996" y="317500"/>
                  </a:lnTo>
                  <a:lnTo>
                    <a:pt x="4166983" y="393700"/>
                  </a:lnTo>
                  <a:lnTo>
                    <a:pt x="4202412" y="406400"/>
                  </a:lnTo>
                  <a:lnTo>
                    <a:pt x="4306935" y="482600"/>
                  </a:lnTo>
                  <a:lnTo>
                    <a:pt x="4375104" y="533400"/>
                  </a:lnTo>
                  <a:lnTo>
                    <a:pt x="4408722" y="558800"/>
                  </a:lnTo>
                  <a:lnTo>
                    <a:pt x="4442023" y="596900"/>
                  </a:lnTo>
                  <a:lnTo>
                    <a:pt x="4507657" y="647700"/>
                  </a:lnTo>
                  <a:lnTo>
                    <a:pt x="4539981" y="673100"/>
                  </a:lnTo>
                  <a:lnTo>
                    <a:pt x="4571971" y="711200"/>
                  </a:lnTo>
                  <a:lnTo>
                    <a:pt x="4634930" y="762000"/>
                  </a:lnTo>
                  <a:lnTo>
                    <a:pt x="4665891" y="800100"/>
                  </a:lnTo>
                  <a:lnTo>
                    <a:pt x="4696499" y="825500"/>
                  </a:lnTo>
                  <a:lnTo>
                    <a:pt x="4726752" y="863600"/>
                  </a:lnTo>
                  <a:lnTo>
                    <a:pt x="4756645" y="901700"/>
                  </a:lnTo>
                  <a:lnTo>
                    <a:pt x="4786172" y="927100"/>
                  </a:lnTo>
                  <a:lnTo>
                    <a:pt x="4815330" y="965200"/>
                  </a:lnTo>
                  <a:lnTo>
                    <a:pt x="4844115" y="1003300"/>
                  </a:lnTo>
                  <a:lnTo>
                    <a:pt x="4872523" y="1028700"/>
                  </a:lnTo>
                  <a:lnTo>
                    <a:pt x="4900547" y="1066800"/>
                  </a:lnTo>
                  <a:lnTo>
                    <a:pt x="4928186" y="1104900"/>
                  </a:lnTo>
                  <a:lnTo>
                    <a:pt x="4955433" y="1143000"/>
                  </a:lnTo>
                  <a:lnTo>
                    <a:pt x="4982286" y="1181100"/>
                  </a:lnTo>
                  <a:lnTo>
                    <a:pt x="5008739" y="1219200"/>
                  </a:lnTo>
                  <a:lnTo>
                    <a:pt x="5034788" y="1244600"/>
                  </a:lnTo>
                  <a:lnTo>
                    <a:pt x="5060428" y="1282700"/>
                  </a:lnTo>
                  <a:lnTo>
                    <a:pt x="5085656" y="1333500"/>
                  </a:lnTo>
                  <a:lnTo>
                    <a:pt x="5110467" y="1371600"/>
                  </a:lnTo>
                  <a:lnTo>
                    <a:pt x="5134857" y="1409700"/>
                  </a:lnTo>
                  <a:lnTo>
                    <a:pt x="5158822" y="1447800"/>
                  </a:lnTo>
                  <a:lnTo>
                    <a:pt x="5182356" y="1485900"/>
                  </a:lnTo>
                  <a:lnTo>
                    <a:pt x="5205456" y="1524000"/>
                  </a:lnTo>
                  <a:lnTo>
                    <a:pt x="5228117" y="1562100"/>
                  </a:lnTo>
                  <a:lnTo>
                    <a:pt x="5250335" y="1612900"/>
                  </a:lnTo>
                  <a:lnTo>
                    <a:pt x="5272106" y="1651000"/>
                  </a:lnTo>
                  <a:lnTo>
                    <a:pt x="5293425" y="1689100"/>
                  </a:lnTo>
                  <a:lnTo>
                    <a:pt x="5314288" y="1739900"/>
                  </a:lnTo>
                  <a:lnTo>
                    <a:pt x="5334691" y="1778000"/>
                  </a:lnTo>
                  <a:lnTo>
                    <a:pt x="5354629" y="1816100"/>
                  </a:lnTo>
                  <a:lnTo>
                    <a:pt x="5374098" y="1866900"/>
                  </a:lnTo>
                  <a:lnTo>
                    <a:pt x="5393093" y="1905000"/>
                  </a:lnTo>
                  <a:lnTo>
                    <a:pt x="5411611" y="1955800"/>
                  </a:lnTo>
                  <a:lnTo>
                    <a:pt x="5429646" y="1993900"/>
                  </a:lnTo>
                  <a:lnTo>
                    <a:pt x="5447195" y="2044700"/>
                  </a:lnTo>
                  <a:lnTo>
                    <a:pt x="5464253" y="2095500"/>
                  </a:lnTo>
                  <a:lnTo>
                    <a:pt x="5480816" y="2133600"/>
                  </a:lnTo>
                  <a:lnTo>
                    <a:pt x="5496880" y="2184400"/>
                  </a:lnTo>
                  <a:lnTo>
                    <a:pt x="5512439" y="2235200"/>
                  </a:lnTo>
                  <a:lnTo>
                    <a:pt x="5527491" y="2273300"/>
                  </a:lnTo>
                  <a:lnTo>
                    <a:pt x="5542029" y="2324100"/>
                  </a:lnTo>
                  <a:lnTo>
                    <a:pt x="5556051" y="2374900"/>
                  </a:lnTo>
                  <a:lnTo>
                    <a:pt x="5569552" y="2425700"/>
                  </a:lnTo>
                  <a:lnTo>
                    <a:pt x="5582527" y="2463800"/>
                  </a:lnTo>
                  <a:lnTo>
                    <a:pt x="5594972" y="2514600"/>
                  </a:lnTo>
                  <a:lnTo>
                    <a:pt x="5606883" y="2565400"/>
                  </a:lnTo>
                  <a:lnTo>
                    <a:pt x="5618255" y="2616200"/>
                  </a:lnTo>
                  <a:lnTo>
                    <a:pt x="5629084" y="2667000"/>
                  </a:lnTo>
                  <a:lnTo>
                    <a:pt x="5639366" y="2717800"/>
                  </a:lnTo>
                  <a:lnTo>
                    <a:pt x="5649096" y="2768600"/>
                  </a:lnTo>
                  <a:lnTo>
                    <a:pt x="5658270" y="2819400"/>
                  </a:lnTo>
                  <a:lnTo>
                    <a:pt x="5666884" y="2857500"/>
                  </a:lnTo>
                  <a:lnTo>
                    <a:pt x="5674933" y="2908300"/>
                  </a:lnTo>
                  <a:lnTo>
                    <a:pt x="5682413" y="2971800"/>
                  </a:lnTo>
                  <a:lnTo>
                    <a:pt x="5689319" y="3022600"/>
                  </a:lnTo>
                  <a:lnTo>
                    <a:pt x="5695648" y="3073400"/>
                  </a:lnTo>
                  <a:lnTo>
                    <a:pt x="5701395" y="3124200"/>
                  </a:lnTo>
                  <a:lnTo>
                    <a:pt x="5706555" y="3175000"/>
                  </a:lnTo>
                  <a:lnTo>
                    <a:pt x="5711124" y="3225800"/>
                  </a:lnTo>
                  <a:lnTo>
                    <a:pt x="5715098" y="3276600"/>
                  </a:lnTo>
                  <a:lnTo>
                    <a:pt x="5718473" y="3327400"/>
                  </a:lnTo>
                  <a:lnTo>
                    <a:pt x="5721244" y="3378200"/>
                  </a:lnTo>
                  <a:lnTo>
                    <a:pt x="5723407" y="3429000"/>
                  </a:lnTo>
                  <a:lnTo>
                    <a:pt x="5724957" y="3492500"/>
                  </a:lnTo>
                  <a:lnTo>
                    <a:pt x="5725890" y="3543300"/>
                  </a:lnTo>
                  <a:lnTo>
                    <a:pt x="5726202" y="3594100"/>
                  </a:lnTo>
                  <a:lnTo>
                    <a:pt x="5725890" y="3644900"/>
                  </a:lnTo>
                  <a:lnTo>
                    <a:pt x="5724957" y="3695700"/>
                  </a:lnTo>
                  <a:lnTo>
                    <a:pt x="5723407" y="3759200"/>
                  </a:lnTo>
                  <a:lnTo>
                    <a:pt x="5721244" y="3810000"/>
                  </a:lnTo>
                  <a:lnTo>
                    <a:pt x="5718473" y="3860800"/>
                  </a:lnTo>
                  <a:lnTo>
                    <a:pt x="5715098" y="3911600"/>
                  </a:lnTo>
                  <a:lnTo>
                    <a:pt x="5711124" y="3962400"/>
                  </a:lnTo>
                  <a:lnTo>
                    <a:pt x="5706555" y="4013200"/>
                  </a:lnTo>
                  <a:lnTo>
                    <a:pt x="5701395" y="4064000"/>
                  </a:lnTo>
                  <a:lnTo>
                    <a:pt x="5695648" y="4127500"/>
                  </a:lnTo>
                  <a:lnTo>
                    <a:pt x="5689319" y="4178300"/>
                  </a:lnTo>
                  <a:lnTo>
                    <a:pt x="5682413" y="4229100"/>
                  </a:lnTo>
                  <a:lnTo>
                    <a:pt x="5674933" y="4279900"/>
                  </a:lnTo>
                  <a:lnTo>
                    <a:pt x="5666884" y="4330700"/>
                  </a:lnTo>
                  <a:lnTo>
                    <a:pt x="5658270" y="4381500"/>
                  </a:lnTo>
                  <a:lnTo>
                    <a:pt x="5649096" y="4432300"/>
                  </a:lnTo>
                  <a:lnTo>
                    <a:pt x="5639366" y="4470400"/>
                  </a:lnTo>
                  <a:lnTo>
                    <a:pt x="5629084" y="4521200"/>
                  </a:lnTo>
                  <a:lnTo>
                    <a:pt x="5618255" y="4572000"/>
                  </a:lnTo>
                  <a:lnTo>
                    <a:pt x="5606883" y="4622800"/>
                  </a:lnTo>
                  <a:lnTo>
                    <a:pt x="5594972" y="4673600"/>
                  </a:lnTo>
                  <a:lnTo>
                    <a:pt x="5582527" y="4724400"/>
                  </a:lnTo>
                  <a:lnTo>
                    <a:pt x="5569552" y="4775200"/>
                  </a:lnTo>
                  <a:lnTo>
                    <a:pt x="5556051" y="4813300"/>
                  </a:lnTo>
                  <a:lnTo>
                    <a:pt x="5542029" y="4864100"/>
                  </a:lnTo>
                  <a:lnTo>
                    <a:pt x="5527491" y="4914900"/>
                  </a:lnTo>
                  <a:lnTo>
                    <a:pt x="5512439" y="4965700"/>
                  </a:lnTo>
                  <a:lnTo>
                    <a:pt x="5496880" y="5003800"/>
                  </a:lnTo>
                  <a:lnTo>
                    <a:pt x="5480816" y="5054600"/>
                  </a:lnTo>
                  <a:lnTo>
                    <a:pt x="5464253" y="5105400"/>
                  </a:lnTo>
                  <a:lnTo>
                    <a:pt x="5447195" y="5143500"/>
                  </a:lnTo>
                  <a:lnTo>
                    <a:pt x="5429646" y="5194300"/>
                  </a:lnTo>
                  <a:lnTo>
                    <a:pt x="5411611" y="5232400"/>
                  </a:lnTo>
                  <a:lnTo>
                    <a:pt x="5393093" y="5283200"/>
                  </a:lnTo>
                  <a:lnTo>
                    <a:pt x="5374098" y="5321300"/>
                  </a:lnTo>
                  <a:lnTo>
                    <a:pt x="5354629" y="5372100"/>
                  </a:lnTo>
                  <a:lnTo>
                    <a:pt x="5334691" y="5410200"/>
                  </a:lnTo>
                  <a:lnTo>
                    <a:pt x="5314288" y="5448300"/>
                  </a:lnTo>
                  <a:lnTo>
                    <a:pt x="5293425" y="5499100"/>
                  </a:lnTo>
                  <a:lnTo>
                    <a:pt x="5272106" y="5537200"/>
                  </a:lnTo>
                  <a:lnTo>
                    <a:pt x="5250335" y="5575300"/>
                  </a:lnTo>
                  <a:lnTo>
                    <a:pt x="5228117" y="5626100"/>
                  </a:lnTo>
                  <a:lnTo>
                    <a:pt x="5205456" y="5664200"/>
                  </a:lnTo>
                  <a:lnTo>
                    <a:pt x="5182356" y="5702300"/>
                  </a:lnTo>
                  <a:lnTo>
                    <a:pt x="5158822" y="5740400"/>
                  </a:lnTo>
                  <a:lnTo>
                    <a:pt x="5134857" y="5778500"/>
                  </a:lnTo>
                  <a:lnTo>
                    <a:pt x="5110467" y="5829300"/>
                  </a:lnTo>
                  <a:lnTo>
                    <a:pt x="5085656" y="5867400"/>
                  </a:lnTo>
                  <a:lnTo>
                    <a:pt x="5060428" y="5905500"/>
                  </a:lnTo>
                  <a:lnTo>
                    <a:pt x="5034788" y="5943600"/>
                  </a:lnTo>
                  <a:lnTo>
                    <a:pt x="5008739" y="5981700"/>
                  </a:lnTo>
                  <a:lnTo>
                    <a:pt x="4982286" y="6019800"/>
                  </a:lnTo>
                  <a:lnTo>
                    <a:pt x="4955433" y="6045200"/>
                  </a:lnTo>
                  <a:lnTo>
                    <a:pt x="4928186" y="6083300"/>
                  </a:lnTo>
                  <a:lnTo>
                    <a:pt x="4900547" y="6121400"/>
                  </a:lnTo>
                  <a:lnTo>
                    <a:pt x="4872523" y="6159500"/>
                  </a:lnTo>
                  <a:lnTo>
                    <a:pt x="4844115" y="6197600"/>
                  </a:lnTo>
                  <a:lnTo>
                    <a:pt x="4815330" y="6223000"/>
                  </a:lnTo>
                  <a:lnTo>
                    <a:pt x="4786172" y="6261100"/>
                  </a:lnTo>
                  <a:lnTo>
                    <a:pt x="4756645" y="6299200"/>
                  </a:lnTo>
                  <a:lnTo>
                    <a:pt x="4726752" y="6324600"/>
                  </a:lnTo>
                  <a:lnTo>
                    <a:pt x="4696499" y="6362700"/>
                  </a:lnTo>
                  <a:lnTo>
                    <a:pt x="4665891" y="6388100"/>
                  </a:lnTo>
                  <a:lnTo>
                    <a:pt x="4634930" y="6426200"/>
                  </a:lnTo>
                  <a:lnTo>
                    <a:pt x="4571971" y="6477000"/>
                  </a:lnTo>
                  <a:lnTo>
                    <a:pt x="4539981" y="6515100"/>
                  </a:lnTo>
                  <a:lnTo>
                    <a:pt x="4475003" y="6565900"/>
                  </a:lnTo>
                  <a:lnTo>
                    <a:pt x="4442023" y="6604000"/>
                  </a:lnTo>
                  <a:lnTo>
                    <a:pt x="4375104" y="6654800"/>
                  </a:lnTo>
                  <a:lnTo>
                    <a:pt x="4272392" y="6731000"/>
                  </a:lnTo>
                  <a:lnTo>
                    <a:pt x="4202412" y="6781800"/>
                  </a:lnTo>
                  <a:lnTo>
                    <a:pt x="4166983" y="6794500"/>
                  </a:lnTo>
                  <a:lnTo>
                    <a:pt x="4058996" y="6870700"/>
                  </a:lnTo>
                  <a:lnTo>
                    <a:pt x="4022447" y="6883400"/>
                  </a:lnTo>
                  <a:lnTo>
                    <a:pt x="3985629" y="6908800"/>
                  </a:lnTo>
                  <a:lnTo>
                    <a:pt x="3948547" y="6921500"/>
                  </a:lnTo>
                  <a:lnTo>
                    <a:pt x="3911204" y="6946900"/>
                  </a:lnTo>
                  <a:lnTo>
                    <a:pt x="3873605" y="6959600"/>
                  </a:lnTo>
                  <a:lnTo>
                    <a:pt x="3835754" y="6985000"/>
                  </a:lnTo>
                  <a:lnTo>
                    <a:pt x="3759314" y="7010400"/>
                  </a:lnTo>
                  <a:close/>
                </a:path>
                <a:path w="5726430" h="7200900">
                  <a:moveTo>
                    <a:pt x="3281839" y="7162800"/>
                  </a:moveTo>
                  <a:lnTo>
                    <a:pt x="2444363" y="7162800"/>
                  </a:lnTo>
                  <a:lnTo>
                    <a:pt x="2362716" y="7137400"/>
                  </a:lnTo>
                  <a:lnTo>
                    <a:pt x="3363486" y="7137400"/>
                  </a:lnTo>
                  <a:lnTo>
                    <a:pt x="3281839" y="7162800"/>
                  </a:lnTo>
                  <a:close/>
                </a:path>
                <a:path w="5726430" h="7200900">
                  <a:moveTo>
                    <a:pt x="3199444" y="7175500"/>
                  </a:moveTo>
                  <a:lnTo>
                    <a:pt x="2526757" y="7175500"/>
                  </a:lnTo>
                  <a:lnTo>
                    <a:pt x="2485469" y="7162800"/>
                  </a:lnTo>
                  <a:lnTo>
                    <a:pt x="3240733" y="7162800"/>
                  </a:lnTo>
                  <a:lnTo>
                    <a:pt x="3199444" y="7175500"/>
                  </a:lnTo>
                  <a:close/>
                </a:path>
                <a:path w="5726430" h="7200900">
                  <a:moveTo>
                    <a:pt x="3116339" y="7188200"/>
                  </a:moveTo>
                  <a:lnTo>
                    <a:pt x="2609863" y="7188200"/>
                  </a:lnTo>
                  <a:lnTo>
                    <a:pt x="2568223" y="7175500"/>
                  </a:lnTo>
                  <a:lnTo>
                    <a:pt x="3157978" y="7175500"/>
                  </a:lnTo>
                  <a:lnTo>
                    <a:pt x="3116339" y="7188200"/>
                  </a:lnTo>
                  <a:close/>
                </a:path>
                <a:path w="5726430" h="7200900">
                  <a:moveTo>
                    <a:pt x="2948132" y="7200900"/>
                  </a:moveTo>
                  <a:lnTo>
                    <a:pt x="2778069" y="7200900"/>
                  </a:lnTo>
                  <a:lnTo>
                    <a:pt x="2735779" y="7188200"/>
                  </a:lnTo>
                  <a:lnTo>
                    <a:pt x="2990423" y="7188200"/>
                  </a:lnTo>
                  <a:lnTo>
                    <a:pt x="2948132" y="7200900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37182" y="2426643"/>
            <a:ext cx="7889240" cy="18161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6900"/>
              </a:lnSpc>
              <a:spcBef>
                <a:spcPts val="500"/>
              </a:spcBef>
            </a:pPr>
            <a:r>
              <a:rPr sz="6000" spc="165" dirty="0">
                <a:solidFill>
                  <a:srgbClr val="0A3159"/>
                </a:solidFill>
              </a:rPr>
              <a:t>G</a:t>
            </a:r>
            <a:r>
              <a:rPr sz="6000" spc="140" dirty="0">
                <a:solidFill>
                  <a:srgbClr val="0A3159"/>
                </a:solidFill>
              </a:rPr>
              <a:t>OO</a:t>
            </a:r>
            <a:r>
              <a:rPr sz="6000" spc="445" dirty="0">
                <a:solidFill>
                  <a:srgbClr val="0A3159"/>
                </a:solidFill>
              </a:rPr>
              <a:t>D</a:t>
            </a:r>
            <a:r>
              <a:rPr sz="6000" spc="-459" dirty="0">
                <a:solidFill>
                  <a:srgbClr val="0A3159"/>
                </a:solidFill>
              </a:rPr>
              <a:t> </a:t>
            </a:r>
            <a:r>
              <a:rPr sz="6000" spc="445" dirty="0">
                <a:solidFill>
                  <a:srgbClr val="0A3159"/>
                </a:solidFill>
              </a:rPr>
              <a:t>D</a:t>
            </a:r>
            <a:r>
              <a:rPr sz="6000" spc="140" dirty="0">
                <a:solidFill>
                  <a:srgbClr val="0A3159"/>
                </a:solidFill>
              </a:rPr>
              <a:t>O</a:t>
            </a:r>
            <a:r>
              <a:rPr sz="6000" spc="165" dirty="0">
                <a:solidFill>
                  <a:srgbClr val="0A3159"/>
                </a:solidFill>
              </a:rPr>
              <a:t>G</a:t>
            </a:r>
            <a:r>
              <a:rPr sz="6000" spc="-459" dirty="0">
                <a:solidFill>
                  <a:srgbClr val="0A3159"/>
                </a:solidFill>
              </a:rPr>
              <a:t> </a:t>
            </a:r>
            <a:r>
              <a:rPr sz="6000" spc="630" dirty="0">
                <a:solidFill>
                  <a:srgbClr val="0A3159"/>
                </a:solidFill>
              </a:rPr>
              <a:t>S</a:t>
            </a:r>
            <a:r>
              <a:rPr sz="6000" spc="515" dirty="0">
                <a:solidFill>
                  <a:srgbClr val="0A3159"/>
                </a:solidFill>
              </a:rPr>
              <a:t>N</a:t>
            </a:r>
            <a:r>
              <a:rPr sz="6000" spc="225" dirty="0">
                <a:solidFill>
                  <a:srgbClr val="0A3159"/>
                </a:solidFill>
              </a:rPr>
              <a:t>A</a:t>
            </a:r>
            <a:r>
              <a:rPr sz="6000" spc="254" dirty="0">
                <a:solidFill>
                  <a:srgbClr val="0A3159"/>
                </a:solidFill>
              </a:rPr>
              <a:t>C</a:t>
            </a:r>
            <a:r>
              <a:rPr sz="6000" spc="430" dirty="0">
                <a:solidFill>
                  <a:srgbClr val="0A3159"/>
                </a:solidFill>
              </a:rPr>
              <a:t>K</a:t>
            </a:r>
            <a:r>
              <a:rPr sz="6000" spc="630" dirty="0">
                <a:solidFill>
                  <a:srgbClr val="0A3159"/>
                </a:solidFill>
              </a:rPr>
              <a:t>S</a:t>
            </a:r>
            <a:r>
              <a:rPr sz="6000" spc="-459" dirty="0">
                <a:solidFill>
                  <a:srgbClr val="0A3159"/>
                </a:solidFill>
              </a:rPr>
              <a:t> </a:t>
            </a:r>
            <a:r>
              <a:rPr sz="6000" spc="1380" dirty="0">
                <a:solidFill>
                  <a:srgbClr val="0A3159"/>
                </a:solidFill>
              </a:rPr>
              <a:t>–  </a:t>
            </a:r>
            <a:r>
              <a:rPr sz="6000" spc="335" dirty="0">
                <a:solidFill>
                  <a:srgbClr val="0A3159"/>
                </a:solidFill>
              </a:rPr>
              <a:t>CALM</a:t>
            </a:r>
            <a:endParaRPr sz="60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05959" y="147614"/>
            <a:ext cx="2438399" cy="22574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37182" y="4764763"/>
            <a:ext cx="8577580" cy="23780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just">
              <a:lnSpc>
                <a:spcPts val="4580"/>
              </a:lnSpc>
              <a:spcBef>
                <a:spcPts val="405"/>
              </a:spcBef>
            </a:pP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430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254" dirty="0">
                <a:solidFill>
                  <a:srgbClr val="0C919A"/>
                </a:solidFill>
                <a:latin typeface="Trebuchet MS"/>
                <a:cs typeface="Trebuchet MS"/>
              </a:rPr>
              <a:t>R</a:t>
            </a:r>
            <a:r>
              <a:rPr sz="4000" spc="-16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75" dirty="0">
                <a:solidFill>
                  <a:srgbClr val="0C919A"/>
                </a:solidFill>
                <a:latin typeface="Trebuchet MS"/>
                <a:cs typeface="Trebuchet MS"/>
              </a:rPr>
              <a:t>G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OO</a:t>
            </a:r>
            <a:r>
              <a:rPr sz="4000" spc="-350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-16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55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570" dirty="0">
                <a:solidFill>
                  <a:srgbClr val="0C919A"/>
                </a:solidFill>
                <a:latin typeface="Trebuchet MS"/>
                <a:cs typeface="Trebuchet MS"/>
              </a:rPr>
              <a:t>G</a:t>
            </a:r>
            <a:r>
              <a:rPr sz="4000" spc="-16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340" dirty="0">
                <a:solidFill>
                  <a:srgbClr val="0C919A"/>
                </a:solidFill>
                <a:latin typeface="Trebuchet MS"/>
                <a:cs typeface="Trebuchet MS"/>
              </a:rPr>
              <a:t>C</a:t>
            </a:r>
            <a:r>
              <a:rPr sz="4000" spc="-330" dirty="0">
                <a:solidFill>
                  <a:srgbClr val="0C919A"/>
                </a:solidFill>
                <a:latin typeface="Trebuchet MS"/>
                <a:cs typeface="Trebuchet MS"/>
              </a:rPr>
              <a:t>K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725" dirty="0">
                <a:solidFill>
                  <a:srgbClr val="0C919A"/>
                </a:solidFill>
                <a:latin typeface="Trebuchet MS"/>
                <a:cs typeface="Trebuchet MS"/>
              </a:rPr>
              <a:t>,</a:t>
            </a:r>
            <a:r>
              <a:rPr sz="4000" spc="-16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F</a:t>
            </a:r>
            <a:r>
              <a:rPr sz="4000" spc="-430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520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350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-16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00" dirty="0">
                <a:solidFill>
                  <a:srgbClr val="0C919A"/>
                </a:solidFill>
                <a:latin typeface="Trebuchet MS"/>
                <a:cs typeface="Trebuchet MS"/>
              </a:rPr>
              <a:t>W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375" dirty="0">
                <a:solidFill>
                  <a:srgbClr val="0C919A"/>
                </a:solidFill>
                <a:latin typeface="Trebuchet MS"/>
                <a:cs typeface="Trebuchet MS"/>
              </a:rPr>
              <a:t>H</a:t>
            </a:r>
            <a:r>
              <a:rPr sz="4000" spc="-16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95" dirty="0">
                <a:solidFill>
                  <a:srgbClr val="0C919A"/>
                </a:solidFill>
                <a:latin typeface="Trebuchet MS"/>
                <a:cs typeface="Trebuchet MS"/>
              </a:rPr>
              <a:t>6</a:t>
            </a:r>
            <a:r>
              <a:rPr sz="4000" spc="-204" dirty="0">
                <a:solidFill>
                  <a:srgbClr val="0C919A"/>
                </a:solidFill>
                <a:latin typeface="Trebuchet MS"/>
                <a:cs typeface="Trebuchet MS"/>
              </a:rPr>
              <a:t>M</a:t>
            </a:r>
            <a:r>
              <a:rPr sz="4000" spc="-360" dirty="0">
                <a:solidFill>
                  <a:srgbClr val="0C919A"/>
                </a:solidFill>
                <a:latin typeface="Trebuchet MS"/>
                <a:cs typeface="Trebuchet MS"/>
              </a:rPr>
              <a:t>G  </a:t>
            </a:r>
            <a:r>
              <a:rPr sz="4000" u="heavy" spc="-465" dirty="0">
                <a:solidFill>
                  <a:srgbClr val="0C919A"/>
                </a:solidFill>
                <a:uFill>
                  <a:solidFill>
                    <a:srgbClr val="0C919A"/>
                  </a:solidFill>
                </a:uFill>
                <a:latin typeface="Trebuchet MS"/>
                <a:cs typeface="Trebuchet MS"/>
                <a:hlinkClick r:id="rId4"/>
              </a:rPr>
              <a:t>FULL</a:t>
            </a:r>
            <a:r>
              <a:rPr sz="4000" u="heavy" spc="280" dirty="0">
                <a:solidFill>
                  <a:srgbClr val="0C919A"/>
                </a:solidFill>
                <a:uFill>
                  <a:solidFill>
                    <a:srgbClr val="0C919A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4000" u="heavy" spc="-350" dirty="0">
                <a:solidFill>
                  <a:srgbClr val="0C919A"/>
                </a:solidFill>
                <a:uFill>
                  <a:solidFill>
                    <a:srgbClr val="0C919A"/>
                  </a:solidFill>
                </a:uFill>
                <a:latin typeface="Trebuchet MS"/>
                <a:cs typeface="Trebuchet MS"/>
                <a:hlinkClick r:id="rId4"/>
              </a:rPr>
              <a:t>SPECTRUM</a:t>
            </a:r>
            <a:r>
              <a:rPr sz="4000" u="heavy" spc="-345" dirty="0">
                <a:solidFill>
                  <a:srgbClr val="0C919A"/>
                </a:solidFill>
                <a:uFill>
                  <a:solidFill>
                    <a:srgbClr val="0C919A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4000" u="heavy" spc="-290" dirty="0">
                <a:solidFill>
                  <a:srgbClr val="0C919A"/>
                </a:solidFill>
                <a:uFill>
                  <a:solidFill>
                    <a:srgbClr val="0C919A"/>
                  </a:solidFill>
                </a:uFill>
                <a:latin typeface="Trebuchet MS"/>
                <a:cs typeface="Trebuchet MS"/>
                <a:hlinkClick r:id="rId4"/>
              </a:rPr>
              <a:t>CBD</a:t>
            </a:r>
            <a:r>
              <a:rPr sz="4000" u="heavy" spc="-285" dirty="0">
                <a:solidFill>
                  <a:srgbClr val="0C919A"/>
                </a:solidFill>
                <a:uFill>
                  <a:solidFill>
                    <a:srgbClr val="0C919A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4000" u="heavy" spc="-459" dirty="0">
                <a:solidFill>
                  <a:srgbClr val="0C919A"/>
                </a:solidFill>
                <a:uFill>
                  <a:solidFill>
                    <a:srgbClr val="0C919A"/>
                  </a:solidFill>
                </a:uFill>
                <a:latin typeface="Trebuchet MS"/>
                <a:cs typeface="Trebuchet MS"/>
                <a:hlinkClick r:id="rId4"/>
              </a:rPr>
              <a:t>OIL</a:t>
            </a:r>
            <a:r>
              <a:rPr sz="4000" spc="-459" dirty="0">
                <a:solidFill>
                  <a:srgbClr val="0C919A"/>
                </a:solidFill>
                <a:latin typeface="Trebuchet MS"/>
                <a:cs typeface="Trebuchet MS"/>
              </a:rPr>
              <a:t>,</a:t>
            </a:r>
            <a:r>
              <a:rPr sz="4000" spc="-45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9" dirty="0">
                <a:solidFill>
                  <a:srgbClr val="0C919A"/>
                </a:solidFill>
                <a:latin typeface="Trebuchet MS"/>
                <a:cs typeface="Trebuchet MS"/>
              </a:rPr>
              <a:t>PROMOTING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95" dirty="0">
                <a:solidFill>
                  <a:srgbClr val="0C919A"/>
                </a:solidFill>
                <a:latin typeface="Trebuchet MS"/>
                <a:cs typeface="Trebuchet MS"/>
              </a:rPr>
              <a:t>A </a:t>
            </a:r>
            <a:r>
              <a:rPr sz="4000" spc="-3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520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515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7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540" dirty="0">
                <a:solidFill>
                  <a:srgbClr val="0C919A"/>
                </a:solidFill>
                <a:latin typeface="Trebuchet MS"/>
                <a:cs typeface="Trebuchet MS"/>
              </a:rPr>
              <a:t>F</a:t>
            </a:r>
            <a:r>
              <a:rPr sz="4000" spc="7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40" dirty="0">
                <a:solidFill>
                  <a:srgbClr val="0C919A"/>
                </a:solidFill>
                <a:latin typeface="Trebuchet MS"/>
                <a:cs typeface="Trebuchet MS"/>
              </a:rPr>
              <a:t>C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445" dirty="0">
                <a:solidFill>
                  <a:srgbClr val="0C919A"/>
                </a:solidFill>
                <a:latin typeface="Trebuchet MS"/>
                <a:cs typeface="Trebuchet MS"/>
              </a:rPr>
              <a:t>L</a:t>
            </a:r>
            <a:r>
              <a:rPr sz="4000" spc="-200" dirty="0">
                <a:solidFill>
                  <a:srgbClr val="0C919A"/>
                </a:solidFill>
                <a:latin typeface="Trebuchet MS"/>
                <a:cs typeface="Trebuchet MS"/>
              </a:rPr>
              <a:t>M</a:t>
            </a:r>
            <a:r>
              <a:rPr sz="4000" spc="7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350" dirty="0">
                <a:solidFill>
                  <a:srgbClr val="0C919A"/>
                </a:solidFill>
                <a:latin typeface="Trebuchet MS"/>
                <a:cs typeface="Trebuchet MS"/>
              </a:rPr>
              <a:t>D</a:t>
            </a:r>
            <a:r>
              <a:rPr sz="4000" spc="7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80" dirty="0">
                <a:solidFill>
                  <a:srgbClr val="0C919A"/>
                </a:solidFill>
                <a:latin typeface="Trebuchet MS"/>
                <a:cs typeface="Trebuchet MS"/>
              </a:rPr>
              <a:t>H</a:t>
            </a:r>
            <a:r>
              <a:rPr sz="4000" spc="-520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-445" dirty="0">
                <a:solidFill>
                  <a:srgbClr val="0C919A"/>
                </a:solidFill>
                <a:latin typeface="Trebuchet MS"/>
                <a:cs typeface="Trebuchet MS"/>
              </a:rPr>
              <a:t>L</a:t>
            </a:r>
            <a:r>
              <a:rPr sz="4000" spc="-315" dirty="0">
                <a:solidFill>
                  <a:srgbClr val="0C919A"/>
                </a:solidFill>
                <a:latin typeface="Trebuchet MS"/>
                <a:cs typeface="Trebuchet MS"/>
              </a:rPr>
              <a:t>P</a:t>
            </a:r>
            <a:r>
              <a:rPr sz="4000" spc="7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" dirty="0">
                <a:solidFill>
                  <a:srgbClr val="0C919A"/>
                </a:solidFill>
                <a:latin typeface="Trebuchet MS"/>
                <a:cs typeface="Trebuchet MS"/>
              </a:rPr>
              <a:t>S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OO</a:t>
            </a:r>
            <a:r>
              <a:rPr sz="4000" spc="-680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380" dirty="0">
                <a:solidFill>
                  <a:srgbClr val="0C919A"/>
                </a:solidFill>
                <a:latin typeface="Trebuchet MS"/>
                <a:cs typeface="Trebuchet MS"/>
              </a:rPr>
              <a:t>H</a:t>
            </a:r>
            <a:r>
              <a:rPr sz="4000" spc="-515" dirty="0">
                <a:solidFill>
                  <a:srgbClr val="0C919A"/>
                </a:solidFill>
                <a:latin typeface="Trebuchet MS"/>
                <a:cs typeface="Trebuchet MS"/>
              </a:rPr>
              <a:t>E</a:t>
            </a:r>
            <a:r>
              <a:rPr sz="4000" spc="7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305" dirty="0">
                <a:solidFill>
                  <a:srgbClr val="0C919A"/>
                </a:solidFill>
                <a:latin typeface="Trebuchet MS"/>
                <a:cs typeface="Trebuchet MS"/>
              </a:rPr>
              <a:t>X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430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25" dirty="0">
                <a:solidFill>
                  <a:srgbClr val="0C919A"/>
                </a:solidFill>
                <a:latin typeface="Trebuchet MS"/>
                <a:cs typeface="Trebuchet MS"/>
              </a:rPr>
              <a:t>S  </a:t>
            </a:r>
            <a:r>
              <a:rPr sz="4000" spc="-445" dirty="0">
                <a:solidFill>
                  <a:srgbClr val="0C919A"/>
                </a:solidFill>
                <a:latin typeface="Trebuchet MS"/>
                <a:cs typeface="Trebuchet MS"/>
              </a:rPr>
              <a:t>DOGS.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42629" y="1542186"/>
            <a:ext cx="5726430" cy="7200900"/>
            <a:chOff x="2442629" y="1542186"/>
            <a:chExt cx="5726430" cy="7200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5064" y="1642051"/>
              <a:ext cx="5546132" cy="7010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42629" y="1542186"/>
              <a:ext cx="5726430" cy="7200900"/>
            </a:xfrm>
            <a:custGeom>
              <a:avLst/>
              <a:gdLst/>
              <a:ahLst/>
              <a:cxnLst/>
              <a:rect l="l" t="t" r="r" b="b"/>
              <a:pathLst>
                <a:path w="5726430" h="7200900">
                  <a:moveTo>
                    <a:pt x="3116339" y="12700"/>
                  </a:moveTo>
                  <a:lnTo>
                    <a:pt x="2609863" y="12700"/>
                  </a:lnTo>
                  <a:lnTo>
                    <a:pt x="2651672" y="0"/>
                  </a:lnTo>
                  <a:lnTo>
                    <a:pt x="3074530" y="0"/>
                  </a:lnTo>
                  <a:lnTo>
                    <a:pt x="3116339" y="12700"/>
                  </a:lnTo>
                  <a:close/>
                </a:path>
                <a:path w="5726430" h="7200900">
                  <a:moveTo>
                    <a:pt x="3281839" y="38100"/>
                  </a:moveTo>
                  <a:lnTo>
                    <a:pt x="2444363" y="38100"/>
                  </a:lnTo>
                  <a:lnTo>
                    <a:pt x="2526757" y="12700"/>
                  </a:lnTo>
                  <a:lnTo>
                    <a:pt x="3199444" y="12700"/>
                  </a:lnTo>
                  <a:lnTo>
                    <a:pt x="3281839" y="38100"/>
                  </a:lnTo>
                  <a:close/>
                </a:path>
                <a:path w="5726430" h="7200900">
                  <a:moveTo>
                    <a:pt x="3404019" y="63500"/>
                  </a:moveTo>
                  <a:lnTo>
                    <a:pt x="2322182" y="63500"/>
                  </a:lnTo>
                  <a:lnTo>
                    <a:pt x="2403444" y="38100"/>
                  </a:lnTo>
                  <a:lnTo>
                    <a:pt x="3322758" y="38100"/>
                  </a:lnTo>
                  <a:lnTo>
                    <a:pt x="3404019" y="63500"/>
                  </a:lnTo>
                  <a:close/>
                </a:path>
                <a:path w="5726430" h="7200900">
                  <a:moveTo>
                    <a:pt x="3404019" y="7137400"/>
                  </a:moveTo>
                  <a:lnTo>
                    <a:pt x="2322182" y="7137400"/>
                  </a:lnTo>
                  <a:lnTo>
                    <a:pt x="2005468" y="7035800"/>
                  </a:lnTo>
                  <a:lnTo>
                    <a:pt x="1966888" y="7010400"/>
                  </a:lnTo>
                  <a:lnTo>
                    <a:pt x="1890448" y="6985000"/>
                  </a:lnTo>
                  <a:lnTo>
                    <a:pt x="1852597" y="6959600"/>
                  </a:lnTo>
                  <a:lnTo>
                    <a:pt x="1814998" y="6946900"/>
                  </a:lnTo>
                  <a:lnTo>
                    <a:pt x="1777655" y="6921500"/>
                  </a:lnTo>
                  <a:lnTo>
                    <a:pt x="1740572" y="6908800"/>
                  </a:lnTo>
                  <a:lnTo>
                    <a:pt x="1703755" y="6883400"/>
                  </a:lnTo>
                  <a:lnTo>
                    <a:pt x="1667206" y="6870700"/>
                  </a:lnTo>
                  <a:lnTo>
                    <a:pt x="1559218" y="6794500"/>
                  </a:lnTo>
                  <a:lnTo>
                    <a:pt x="1523790" y="6781800"/>
                  </a:lnTo>
                  <a:lnTo>
                    <a:pt x="1453810" y="6731000"/>
                  </a:lnTo>
                  <a:lnTo>
                    <a:pt x="1351097" y="6654800"/>
                  </a:lnTo>
                  <a:lnTo>
                    <a:pt x="1284178" y="6604000"/>
                  </a:lnTo>
                  <a:lnTo>
                    <a:pt x="1251198" y="6565900"/>
                  </a:lnTo>
                  <a:lnTo>
                    <a:pt x="1186220" y="6515100"/>
                  </a:lnTo>
                  <a:lnTo>
                    <a:pt x="1154231" y="6477000"/>
                  </a:lnTo>
                  <a:lnTo>
                    <a:pt x="1091272" y="6426200"/>
                  </a:lnTo>
                  <a:lnTo>
                    <a:pt x="1060311" y="6388100"/>
                  </a:lnTo>
                  <a:lnTo>
                    <a:pt x="1029702" y="6362700"/>
                  </a:lnTo>
                  <a:lnTo>
                    <a:pt x="999449" y="6324600"/>
                  </a:lnTo>
                  <a:lnTo>
                    <a:pt x="969557" y="6299200"/>
                  </a:lnTo>
                  <a:lnTo>
                    <a:pt x="940030" y="6261100"/>
                  </a:lnTo>
                  <a:lnTo>
                    <a:pt x="910871" y="6223000"/>
                  </a:lnTo>
                  <a:lnTo>
                    <a:pt x="882086" y="6197600"/>
                  </a:lnTo>
                  <a:lnTo>
                    <a:pt x="853679" y="6159500"/>
                  </a:lnTo>
                  <a:lnTo>
                    <a:pt x="825654" y="6121400"/>
                  </a:lnTo>
                  <a:lnTo>
                    <a:pt x="798016" y="6083300"/>
                  </a:lnTo>
                  <a:lnTo>
                    <a:pt x="770768" y="6045200"/>
                  </a:lnTo>
                  <a:lnTo>
                    <a:pt x="743916" y="6019800"/>
                  </a:lnTo>
                  <a:lnTo>
                    <a:pt x="717463" y="5981700"/>
                  </a:lnTo>
                  <a:lnTo>
                    <a:pt x="691414" y="5943600"/>
                  </a:lnTo>
                  <a:lnTo>
                    <a:pt x="665773" y="5905500"/>
                  </a:lnTo>
                  <a:lnTo>
                    <a:pt x="640545" y="5867400"/>
                  </a:lnTo>
                  <a:lnTo>
                    <a:pt x="615734" y="5829300"/>
                  </a:lnTo>
                  <a:lnTo>
                    <a:pt x="591344" y="5778500"/>
                  </a:lnTo>
                  <a:lnTo>
                    <a:pt x="567380" y="5740400"/>
                  </a:lnTo>
                  <a:lnTo>
                    <a:pt x="543846" y="5702300"/>
                  </a:lnTo>
                  <a:lnTo>
                    <a:pt x="520746" y="5664200"/>
                  </a:lnTo>
                  <a:lnTo>
                    <a:pt x="498085" y="5626100"/>
                  </a:lnTo>
                  <a:lnTo>
                    <a:pt x="475867" y="5575300"/>
                  </a:lnTo>
                  <a:lnTo>
                    <a:pt x="454096" y="5537200"/>
                  </a:lnTo>
                  <a:lnTo>
                    <a:pt x="432777" y="5499100"/>
                  </a:lnTo>
                  <a:lnTo>
                    <a:pt x="411913" y="5448300"/>
                  </a:lnTo>
                  <a:lnTo>
                    <a:pt x="391511" y="5410200"/>
                  </a:lnTo>
                  <a:lnTo>
                    <a:pt x="371573" y="5372100"/>
                  </a:lnTo>
                  <a:lnTo>
                    <a:pt x="352104" y="5321300"/>
                  </a:lnTo>
                  <a:lnTo>
                    <a:pt x="333109" y="5283200"/>
                  </a:lnTo>
                  <a:lnTo>
                    <a:pt x="314591" y="5232400"/>
                  </a:lnTo>
                  <a:lnTo>
                    <a:pt x="296556" y="5194300"/>
                  </a:lnTo>
                  <a:lnTo>
                    <a:pt x="279007" y="5143500"/>
                  </a:lnTo>
                  <a:lnTo>
                    <a:pt x="261948" y="5105400"/>
                  </a:lnTo>
                  <a:lnTo>
                    <a:pt x="245386" y="5054600"/>
                  </a:lnTo>
                  <a:lnTo>
                    <a:pt x="229322" y="5003800"/>
                  </a:lnTo>
                  <a:lnTo>
                    <a:pt x="213762" y="4965700"/>
                  </a:lnTo>
                  <a:lnTo>
                    <a:pt x="198711" y="4914900"/>
                  </a:lnTo>
                  <a:lnTo>
                    <a:pt x="184172" y="4864100"/>
                  </a:lnTo>
                  <a:lnTo>
                    <a:pt x="170150" y="4813300"/>
                  </a:lnTo>
                  <a:lnTo>
                    <a:pt x="156650" y="4775200"/>
                  </a:lnTo>
                  <a:lnTo>
                    <a:pt x="143675" y="4724400"/>
                  </a:lnTo>
                  <a:lnTo>
                    <a:pt x="131230" y="4673600"/>
                  </a:lnTo>
                  <a:lnTo>
                    <a:pt x="119319" y="4622800"/>
                  </a:lnTo>
                  <a:lnTo>
                    <a:pt x="107947" y="4572000"/>
                  </a:lnTo>
                  <a:lnTo>
                    <a:pt x="97118" y="4521200"/>
                  </a:lnTo>
                  <a:lnTo>
                    <a:pt x="86836" y="4470400"/>
                  </a:lnTo>
                  <a:lnTo>
                    <a:pt x="77106" y="4432300"/>
                  </a:lnTo>
                  <a:lnTo>
                    <a:pt x="67932" y="4381500"/>
                  </a:lnTo>
                  <a:lnTo>
                    <a:pt x="59318" y="4330700"/>
                  </a:lnTo>
                  <a:lnTo>
                    <a:pt x="51269" y="4279900"/>
                  </a:lnTo>
                  <a:lnTo>
                    <a:pt x="43789" y="4229100"/>
                  </a:lnTo>
                  <a:lnTo>
                    <a:pt x="36883" y="4178300"/>
                  </a:lnTo>
                  <a:lnTo>
                    <a:pt x="30554" y="4127500"/>
                  </a:lnTo>
                  <a:lnTo>
                    <a:pt x="24807" y="4064000"/>
                  </a:lnTo>
                  <a:lnTo>
                    <a:pt x="19647" y="4013200"/>
                  </a:lnTo>
                  <a:lnTo>
                    <a:pt x="15078" y="3962400"/>
                  </a:lnTo>
                  <a:lnTo>
                    <a:pt x="11103" y="3911600"/>
                  </a:lnTo>
                  <a:lnTo>
                    <a:pt x="7729" y="3860800"/>
                  </a:lnTo>
                  <a:lnTo>
                    <a:pt x="4958" y="3810000"/>
                  </a:lnTo>
                  <a:lnTo>
                    <a:pt x="2795" y="3759200"/>
                  </a:lnTo>
                  <a:lnTo>
                    <a:pt x="1245" y="3695700"/>
                  </a:lnTo>
                  <a:lnTo>
                    <a:pt x="312" y="3644900"/>
                  </a:lnTo>
                  <a:lnTo>
                    <a:pt x="0" y="3594100"/>
                  </a:lnTo>
                  <a:lnTo>
                    <a:pt x="312" y="3543300"/>
                  </a:lnTo>
                  <a:lnTo>
                    <a:pt x="1245" y="3492500"/>
                  </a:lnTo>
                  <a:lnTo>
                    <a:pt x="2795" y="3429000"/>
                  </a:lnTo>
                  <a:lnTo>
                    <a:pt x="4958" y="3378200"/>
                  </a:lnTo>
                  <a:lnTo>
                    <a:pt x="7729" y="3327400"/>
                  </a:lnTo>
                  <a:lnTo>
                    <a:pt x="11103" y="3276600"/>
                  </a:lnTo>
                  <a:lnTo>
                    <a:pt x="15078" y="3225800"/>
                  </a:lnTo>
                  <a:lnTo>
                    <a:pt x="19647" y="3175000"/>
                  </a:lnTo>
                  <a:lnTo>
                    <a:pt x="24807" y="3124200"/>
                  </a:lnTo>
                  <a:lnTo>
                    <a:pt x="30554" y="3073400"/>
                  </a:lnTo>
                  <a:lnTo>
                    <a:pt x="36883" y="3022600"/>
                  </a:lnTo>
                  <a:lnTo>
                    <a:pt x="43789" y="2971800"/>
                  </a:lnTo>
                  <a:lnTo>
                    <a:pt x="51269" y="2908300"/>
                  </a:lnTo>
                  <a:lnTo>
                    <a:pt x="59318" y="2857500"/>
                  </a:lnTo>
                  <a:lnTo>
                    <a:pt x="67932" y="2819400"/>
                  </a:lnTo>
                  <a:lnTo>
                    <a:pt x="77106" y="2768600"/>
                  </a:lnTo>
                  <a:lnTo>
                    <a:pt x="86836" y="2717800"/>
                  </a:lnTo>
                  <a:lnTo>
                    <a:pt x="97118" y="2667000"/>
                  </a:lnTo>
                  <a:lnTo>
                    <a:pt x="107947" y="2616200"/>
                  </a:lnTo>
                  <a:lnTo>
                    <a:pt x="119319" y="2565400"/>
                  </a:lnTo>
                  <a:lnTo>
                    <a:pt x="131230" y="2514600"/>
                  </a:lnTo>
                  <a:lnTo>
                    <a:pt x="143675" y="2463800"/>
                  </a:lnTo>
                  <a:lnTo>
                    <a:pt x="156650" y="2425700"/>
                  </a:lnTo>
                  <a:lnTo>
                    <a:pt x="170150" y="2374900"/>
                  </a:lnTo>
                  <a:lnTo>
                    <a:pt x="184172" y="2324100"/>
                  </a:lnTo>
                  <a:lnTo>
                    <a:pt x="198711" y="2273300"/>
                  </a:lnTo>
                  <a:lnTo>
                    <a:pt x="213762" y="2235200"/>
                  </a:lnTo>
                  <a:lnTo>
                    <a:pt x="229322" y="2184400"/>
                  </a:lnTo>
                  <a:lnTo>
                    <a:pt x="245386" y="2133600"/>
                  </a:lnTo>
                  <a:lnTo>
                    <a:pt x="261948" y="2095500"/>
                  </a:lnTo>
                  <a:lnTo>
                    <a:pt x="279007" y="2044700"/>
                  </a:lnTo>
                  <a:lnTo>
                    <a:pt x="296556" y="1993900"/>
                  </a:lnTo>
                  <a:lnTo>
                    <a:pt x="314591" y="1955800"/>
                  </a:lnTo>
                  <a:lnTo>
                    <a:pt x="333109" y="1905000"/>
                  </a:lnTo>
                  <a:lnTo>
                    <a:pt x="352104" y="1866900"/>
                  </a:lnTo>
                  <a:lnTo>
                    <a:pt x="371573" y="1816100"/>
                  </a:lnTo>
                  <a:lnTo>
                    <a:pt x="391511" y="1778000"/>
                  </a:lnTo>
                  <a:lnTo>
                    <a:pt x="411913" y="1739900"/>
                  </a:lnTo>
                  <a:lnTo>
                    <a:pt x="432777" y="1689100"/>
                  </a:lnTo>
                  <a:lnTo>
                    <a:pt x="454096" y="1651000"/>
                  </a:lnTo>
                  <a:lnTo>
                    <a:pt x="475867" y="1612900"/>
                  </a:lnTo>
                  <a:lnTo>
                    <a:pt x="498085" y="1562100"/>
                  </a:lnTo>
                  <a:lnTo>
                    <a:pt x="520746" y="1524000"/>
                  </a:lnTo>
                  <a:lnTo>
                    <a:pt x="543846" y="1485900"/>
                  </a:lnTo>
                  <a:lnTo>
                    <a:pt x="567380" y="1447800"/>
                  </a:lnTo>
                  <a:lnTo>
                    <a:pt x="591344" y="1409700"/>
                  </a:lnTo>
                  <a:lnTo>
                    <a:pt x="615734" y="1371600"/>
                  </a:lnTo>
                  <a:lnTo>
                    <a:pt x="640545" y="1333500"/>
                  </a:lnTo>
                  <a:lnTo>
                    <a:pt x="665773" y="1282700"/>
                  </a:lnTo>
                  <a:lnTo>
                    <a:pt x="691414" y="1244600"/>
                  </a:lnTo>
                  <a:lnTo>
                    <a:pt x="717463" y="1219200"/>
                  </a:lnTo>
                  <a:lnTo>
                    <a:pt x="743916" y="1181100"/>
                  </a:lnTo>
                  <a:lnTo>
                    <a:pt x="770768" y="1143000"/>
                  </a:lnTo>
                  <a:lnTo>
                    <a:pt x="798016" y="1104900"/>
                  </a:lnTo>
                  <a:lnTo>
                    <a:pt x="825654" y="1066800"/>
                  </a:lnTo>
                  <a:lnTo>
                    <a:pt x="853679" y="1028700"/>
                  </a:lnTo>
                  <a:lnTo>
                    <a:pt x="882086" y="1003300"/>
                  </a:lnTo>
                  <a:lnTo>
                    <a:pt x="910871" y="965200"/>
                  </a:lnTo>
                  <a:lnTo>
                    <a:pt x="940030" y="927100"/>
                  </a:lnTo>
                  <a:lnTo>
                    <a:pt x="969557" y="901700"/>
                  </a:lnTo>
                  <a:lnTo>
                    <a:pt x="999449" y="863600"/>
                  </a:lnTo>
                  <a:lnTo>
                    <a:pt x="1029702" y="825500"/>
                  </a:lnTo>
                  <a:lnTo>
                    <a:pt x="1060311" y="800100"/>
                  </a:lnTo>
                  <a:lnTo>
                    <a:pt x="1091272" y="762000"/>
                  </a:lnTo>
                  <a:lnTo>
                    <a:pt x="1154231" y="711200"/>
                  </a:lnTo>
                  <a:lnTo>
                    <a:pt x="1186220" y="673100"/>
                  </a:lnTo>
                  <a:lnTo>
                    <a:pt x="1218544" y="647700"/>
                  </a:lnTo>
                  <a:lnTo>
                    <a:pt x="1284178" y="596900"/>
                  </a:lnTo>
                  <a:lnTo>
                    <a:pt x="1317479" y="558800"/>
                  </a:lnTo>
                  <a:lnTo>
                    <a:pt x="1351097" y="533400"/>
                  </a:lnTo>
                  <a:lnTo>
                    <a:pt x="1419267" y="482600"/>
                  </a:lnTo>
                  <a:lnTo>
                    <a:pt x="1523790" y="406400"/>
                  </a:lnTo>
                  <a:lnTo>
                    <a:pt x="1559218" y="393700"/>
                  </a:lnTo>
                  <a:lnTo>
                    <a:pt x="1667206" y="317500"/>
                  </a:lnTo>
                  <a:lnTo>
                    <a:pt x="1703755" y="304800"/>
                  </a:lnTo>
                  <a:lnTo>
                    <a:pt x="1740572" y="279400"/>
                  </a:lnTo>
                  <a:lnTo>
                    <a:pt x="1777655" y="266700"/>
                  </a:lnTo>
                  <a:lnTo>
                    <a:pt x="1814998" y="241300"/>
                  </a:lnTo>
                  <a:lnTo>
                    <a:pt x="1852597" y="228600"/>
                  </a:lnTo>
                  <a:lnTo>
                    <a:pt x="1890448" y="203200"/>
                  </a:lnTo>
                  <a:lnTo>
                    <a:pt x="1966888" y="177800"/>
                  </a:lnTo>
                  <a:lnTo>
                    <a:pt x="2005468" y="152400"/>
                  </a:lnTo>
                  <a:lnTo>
                    <a:pt x="2281849" y="63500"/>
                  </a:lnTo>
                  <a:lnTo>
                    <a:pt x="3444353" y="63500"/>
                  </a:lnTo>
                  <a:lnTo>
                    <a:pt x="3720734" y="152400"/>
                  </a:lnTo>
                  <a:lnTo>
                    <a:pt x="3759314" y="177800"/>
                  </a:lnTo>
                  <a:lnTo>
                    <a:pt x="2736035" y="177800"/>
                  </a:lnTo>
                  <a:lnTo>
                    <a:pt x="2694009" y="190500"/>
                  </a:lnTo>
                  <a:lnTo>
                    <a:pt x="2610480" y="190500"/>
                  </a:lnTo>
                  <a:lnTo>
                    <a:pt x="2568987" y="203200"/>
                  </a:lnTo>
                  <a:lnTo>
                    <a:pt x="2527681" y="203200"/>
                  </a:lnTo>
                  <a:lnTo>
                    <a:pt x="2486568" y="215900"/>
                  </a:lnTo>
                  <a:lnTo>
                    <a:pt x="2445653" y="215900"/>
                  </a:lnTo>
                  <a:lnTo>
                    <a:pt x="2324140" y="254000"/>
                  </a:lnTo>
                  <a:lnTo>
                    <a:pt x="2284063" y="254000"/>
                  </a:lnTo>
                  <a:lnTo>
                    <a:pt x="2165186" y="292100"/>
                  </a:lnTo>
                  <a:lnTo>
                    <a:pt x="2126028" y="317500"/>
                  </a:lnTo>
                  <a:lnTo>
                    <a:pt x="1971861" y="368300"/>
                  </a:lnTo>
                  <a:lnTo>
                    <a:pt x="1933961" y="393700"/>
                  </a:lnTo>
                  <a:lnTo>
                    <a:pt x="1896327" y="406400"/>
                  </a:lnTo>
                  <a:lnTo>
                    <a:pt x="1858965" y="431800"/>
                  </a:lnTo>
                  <a:lnTo>
                    <a:pt x="1821879" y="444500"/>
                  </a:lnTo>
                  <a:lnTo>
                    <a:pt x="1748557" y="495300"/>
                  </a:lnTo>
                  <a:lnTo>
                    <a:pt x="1712329" y="508000"/>
                  </a:lnTo>
                  <a:lnTo>
                    <a:pt x="1605444" y="584200"/>
                  </a:lnTo>
                  <a:lnTo>
                    <a:pt x="1535734" y="635000"/>
                  </a:lnTo>
                  <a:lnTo>
                    <a:pt x="1467306" y="685800"/>
                  </a:lnTo>
                  <a:lnTo>
                    <a:pt x="1400201" y="736600"/>
                  </a:lnTo>
                  <a:lnTo>
                    <a:pt x="1334458" y="787400"/>
                  </a:lnTo>
                  <a:lnTo>
                    <a:pt x="1302109" y="825500"/>
                  </a:lnTo>
                  <a:lnTo>
                    <a:pt x="1238483" y="876300"/>
                  </a:lnTo>
                  <a:lnTo>
                    <a:pt x="1207215" y="914400"/>
                  </a:lnTo>
                  <a:lnTo>
                    <a:pt x="1176317" y="939800"/>
                  </a:lnTo>
                  <a:lnTo>
                    <a:pt x="1145795" y="977900"/>
                  </a:lnTo>
                  <a:lnTo>
                    <a:pt x="1115652" y="1003300"/>
                  </a:lnTo>
                  <a:lnTo>
                    <a:pt x="1085894" y="1041400"/>
                  </a:lnTo>
                  <a:lnTo>
                    <a:pt x="1056526" y="1079500"/>
                  </a:lnTo>
                  <a:lnTo>
                    <a:pt x="1027552" y="1104900"/>
                  </a:lnTo>
                  <a:lnTo>
                    <a:pt x="998978" y="1143000"/>
                  </a:lnTo>
                  <a:lnTo>
                    <a:pt x="970809" y="1181100"/>
                  </a:lnTo>
                  <a:lnTo>
                    <a:pt x="943050" y="1219200"/>
                  </a:lnTo>
                  <a:lnTo>
                    <a:pt x="915704" y="1257300"/>
                  </a:lnTo>
                  <a:lnTo>
                    <a:pt x="888779" y="1295400"/>
                  </a:lnTo>
                  <a:lnTo>
                    <a:pt x="862277" y="1333500"/>
                  </a:lnTo>
                  <a:lnTo>
                    <a:pt x="836205" y="1371600"/>
                  </a:lnTo>
                  <a:lnTo>
                    <a:pt x="810567" y="1409700"/>
                  </a:lnTo>
                  <a:lnTo>
                    <a:pt x="785369" y="1447800"/>
                  </a:lnTo>
                  <a:lnTo>
                    <a:pt x="760614" y="1485900"/>
                  </a:lnTo>
                  <a:lnTo>
                    <a:pt x="736308" y="1524000"/>
                  </a:lnTo>
                  <a:lnTo>
                    <a:pt x="712456" y="1562100"/>
                  </a:lnTo>
                  <a:lnTo>
                    <a:pt x="689063" y="1600200"/>
                  </a:lnTo>
                  <a:lnTo>
                    <a:pt x="666134" y="1651000"/>
                  </a:lnTo>
                  <a:lnTo>
                    <a:pt x="643674" y="1689100"/>
                  </a:lnTo>
                  <a:lnTo>
                    <a:pt x="621687" y="1727200"/>
                  </a:lnTo>
                  <a:lnTo>
                    <a:pt x="600179" y="1765300"/>
                  </a:lnTo>
                  <a:lnTo>
                    <a:pt x="579155" y="1816100"/>
                  </a:lnTo>
                  <a:lnTo>
                    <a:pt x="558618" y="1854200"/>
                  </a:lnTo>
                  <a:lnTo>
                    <a:pt x="538576" y="1905000"/>
                  </a:lnTo>
                  <a:lnTo>
                    <a:pt x="519031" y="1943100"/>
                  </a:lnTo>
                  <a:lnTo>
                    <a:pt x="499990" y="1993900"/>
                  </a:lnTo>
                  <a:lnTo>
                    <a:pt x="481457" y="2032000"/>
                  </a:lnTo>
                  <a:lnTo>
                    <a:pt x="463438" y="2082800"/>
                  </a:lnTo>
                  <a:lnTo>
                    <a:pt x="445936" y="2120900"/>
                  </a:lnTo>
                  <a:lnTo>
                    <a:pt x="428957" y="2171700"/>
                  </a:lnTo>
                  <a:lnTo>
                    <a:pt x="412506" y="2222500"/>
                  </a:lnTo>
                  <a:lnTo>
                    <a:pt x="396588" y="2260600"/>
                  </a:lnTo>
                  <a:lnTo>
                    <a:pt x="381208" y="2311400"/>
                  </a:lnTo>
                  <a:lnTo>
                    <a:pt x="366371" y="2362200"/>
                  </a:lnTo>
                  <a:lnTo>
                    <a:pt x="352081" y="2413000"/>
                  </a:lnTo>
                  <a:lnTo>
                    <a:pt x="338344" y="2463800"/>
                  </a:lnTo>
                  <a:lnTo>
                    <a:pt x="325164" y="2501900"/>
                  </a:lnTo>
                  <a:lnTo>
                    <a:pt x="312547" y="2552700"/>
                  </a:lnTo>
                  <a:lnTo>
                    <a:pt x="300497" y="2603500"/>
                  </a:lnTo>
                  <a:lnTo>
                    <a:pt x="289020" y="2654300"/>
                  </a:lnTo>
                  <a:lnTo>
                    <a:pt x="278119" y="2705100"/>
                  </a:lnTo>
                  <a:lnTo>
                    <a:pt x="267801" y="2755900"/>
                  </a:lnTo>
                  <a:lnTo>
                    <a:pt x="258070" y="2806700"/>
                  </a:lnTo>
                  <a:lnTo>
                    <a:pt x="248932" y="2857500"/>
                  </a:lnTo>
                  <a:lnTo>
                    <a:pt x="240390" y="2908300"/>
                  </a:lnTo>
                  <a:lnTo>
                    <a:pt x="232450" y="2959100"/>
                  </a:lnTo>
                  <a:lnTo>
                    <a:pt x="225117" y="3009900"/>
                  </a:lnTo>
                  <a:lnTo>
                    <a:pt x="218395" y="3060700"/>
                  </a:lnTo>
                  <a:lnTo>
                    <a:pt x="212291" y="3111500"/>
                  </a:lnTo>
                  <a:lnTo>
                    <a:pt x="206808" y="3162300"/>
                  </a:lnTo>
                  <a:lnTo>
                    <a:pt x="201951" y="3225800"/>
                  </a:lnTo>
                  <a:lnTo>
                    <a:pt x="197726" y="3276600"/>
                  </a:lnTo>
                  <a:lnTo>
                    <a:pt x="194138" y="3327400"/>
                  </a:lnTo>
                  <a:lnTo>
                    <a:pt x="191191" y="3378200"/>
                  </a:lnTo>
                  <a:lnTo>
                    <a:pt x="188890" y="3429000"/>
                  </a:lnTo>
                  <a:lnTo>
                    <a:pt x="187241" y="3492500"/>
                  </a:lnTo>
                  <a:lnTo>
                    <a:pt x="186247" y="3543300"/>
                  </a:lnTo>
                  <a:lnTo>
                    <a:pt x="185915" y="3594100"/>
                  </a:lnTo>
                  <a:lnTo>
                    <a:pt x="186247" y="3644900"/>
                  </a:lnTo>
                  <a:lnTo>
                    <a:pt x="187241" y="3708400"/>
                  </a:lnTo>
                  <a:lnTo>
                    <a:pt x="188890" y="3759200"/>
                  </a:lnTo>
                  <a:lnTo>
                    <a:pt x="191191" y="3810000"/>
                  </a:lnTo>
                  <a:lnTo>
                    <a:pt x="194138" y="3860800"/>
                  </a:lnTo>
                  <a:lnTo>
                    <a:pt x="197726" y="3911600"/>
                  </a:lnTo>
                  <a:lnTo>
                    <a:pt x="201951" y="3975100"/>
                  </a:lnTo>
                  <a:lnTo>
                    <a:pt x="206808" y="4025900"/>
                  </a:lnTo>
                  <a:lnTo>
                    <a:pt x="212291" y="4076700"/>
                  </a:lnTo>
                  <a:lnTo>
                    <a:pt x="218395" y="4127500"/>
                  </a:lnTo>
                  <a:lnTo>
                    <a:pt x="225117" y="4178300"/>
                  </a:lnTo>
                  <a:lnTo>
                    <a:pt x="232450" y="4229100"/>
                  </a:lnTo>
                  <a:lnTo>
                    <a:pt x="240390" y="4279900"/>
                  </a:lnTo>
                  <a:lnTo>
                    <a:pt x="248932" y="4330700"/>
                  </a:lnTo>
                  <a:lnTo>
                    <a:pt x="258070" y="4381500"/>
                  </a:lnTo>
                  <a:lnTo>
                    <a:pt x="267801" y="4432300"/>
                  </a:lnTo>
                  <a:lnTo>
                    <a:pt x="278119" y="4483100"/>
                  </a:lnTo>
                  <a:lnTo>
                    <a:pt x="289020" y="4533900"/>
                  </a:lnTo>
                  <a:lnTo>
                    <a:pt x="300497" y="4584700"/>
                  </a:lnTo>
                  <a:lnTo>
                    <a:pt x="312547" y="4635500"/>
                  </a:lnTo>
                  <a:lnTo>
                    <a:pt x="325164" y="4686300"/>
                  </a:lnTo>
                  <a:lnTo>
                    <a:pt x="338344" y="4737100"/>
                  </a:lnTo>
                  <a:lnTo>
                    <a:pt x="352081" y="4775200"/>
                  </a:lnTo>
                  <a:lnTo>
                    <a:pt x="366371" y="4826000"/>
                  </a:lnTo>
                  <a:lnTo>
                    <a:pt x="381208" y="4876800"/>
                  </a:lnTo>
                  <a:lnTo>
                    <a:pt x="396588" y="4927600"/>
                  </a:lnTo>
                  <a:lnTo>
                    <a:pt x="412506" y="4965700"/>
                  </a:lnTo>
                  <a:lnTo>
                    <a:pt x="428957" y="5016500"/>
                  </a:lnTo>
                  <a:lnTo>
                    <a:pt x="445936" y="5067300"/>
                  </a:lnTo>
                  <a:lnTo>
                    <a:pt x="463438" y="5105400"/>
                  </a:lnTo>
                  <a:lnTo>
                    <a:pt x="481457" y="5156200"/>
                  </a:lnTo>
                  <a:lnTo>
                    <a:pt x="499990" y="5194300"/>
                  </a:lnTo>
                  <a:lnTo>
                    <a:pt x="519031" y="5245100"/>
                  </a:lnTo>
                  <a:lnTo>
                    <a:pt x="538576" y="5283200"/>
                  </a:lnTo>
                  <a:lnTo>
                    <a:pt x="558618" y="5334000"/>
                  </a:lnTo>
                  <a:lnTo>
                    <a:pt x="579155" y="5372100"/>
                  </a:lnTo>
                  <a:lnTo>
                    <a:pt x="600179" y="5422900"/>
                  </a:lnTo>
                  <a:lnTo>
                    <a:pt x="621687" y="5461000"/>
                  </a:lnTo>
                  <a:lnTo>
                    <a:pt x="643674" y="5499100"/>
                  </a:lnTo>
                  <a:lnTo>
                    <a:pt x="666134" y="5549900"/>
                  </a:lnTo>
                  <a:lnTo>
                    <a:pt x="689063" y="5588000"/>
                  </a:lnTo>
                  <a:lnTo>
                    <a:pt x="712456" y="5626100"/>
                  </a:lnTo>
                  <a:lnTo>
                    <a:pt x="736308" y="5664200"/>
                  </a:lnTo>
                  <a:lnTo>
                    <a:pt x="760614" y="5702300"/>
                  </a:lnTo>
                  <a:lnTo>
                    <a:pt x="785369" y="5740400"/>
                  </a:lnTo>
                  <a:lnTo>
                    <a:pt x="810567" y="5791200"/>
                  </a:lnTo>
                  <a:lnTo>
                    <a:pt x="836205" y="5829300"/>
                  </a:lnTo>
                  <a:lnTo>
                    <a:pt x="862277" y="5867400"/>
                  </a:lnTo>
                  <a:lnTo>
                    <a:pt x="888779" y="5905500"/>
                  </a:lnTo>
                  <a:lnTo>
                    <a:pt x="915704" y="5930900"/>
                  </a:lnTo>
                  <a:lnTo>
                    <a:pt x="943050" y="5969000"/>
                  </a:lnTo>
                  <a:lnTo>
                    <a:pt x="970809" y="6007100"/>
                  </a:lnTo>
                  <a:lnTo>
                    <a:pt x="998978" y="6045200"/>
                  </a:lnTo>
                  <a:lnTo>
                    <a:pt x="1027552" y="6083300"/>
                  </a:lnTo>
                  <a:lnTo>
                    <a:pt x="1056526" y="6108700"/>
                  </a:lnTo>
                  <a:lnTo>
                    <a:pt x="1085894" y="6146800"/>
                  </a:lnTo>
                  <a:lnTo>
                    <a:pt x="1115652" y="6184900"/>
                  </a:lnTo>
                  <a:lnTo>
                    <a:pt x="1145795" y="6210300"/>
                  </a:lnTo>
                  <a:lnTo>
                    <a:pt x="1176317" y="6248400"/>
                  </a:lnTo>
                  <a:lnTo>
                    <a:pt x="1207215" y="6273800"/>
                  </a:lnTo>
                  <a:lnTo>
                    <a:pt x="1238483" y="6311900"/>
                  </a:lnTo>
                  <a:lnTo>
                    <a:pt x="1302109" y="6362700"/>
                  </a:lnTo>
                  <a:lnTo>
                    <a:pt x="1334458" y="6400800"/>
                  </a:lnTo>
                  <a:lnTo>
                    <a:pt x="1400201" y="6451600"/>
                  </a:lnTo>
                  <a:lnTo>
                    <a:pt x="1467306" y="6502400"/>
                  </a:lnTo>
                  <a:lnTo>
                    <a:pt x="1501357" y="6540500"/>
                  </a:lnTo>
                  <a:lnTo>
                    <a:pt x="1570431" y="6591300"/>
                  </a:lnTo>
                  <a:lnTo>
                    <a:pt x="1605444" y="6604000"/>
                  </a:lnTo>
                  <a:lnTo>
                    <a:pt x="1712329" y="6680200"/>
                  </a:lnTo>
                  <a:lnTo>
                    <a:pt x="1748557" y="6705600"/>
                  </a:lnTo>
                  <a:lnTo>
                    <a:pt x="1785075" y="6718300"/>
                  </a:lnTo>
                  <a:lnTo>
                    <a:pt x="1821879" y="6743700"/>
                  </a:lnTo>
                  <a:lnTo>
                    <a:pt x="1858965" y="6756400"/>
                  </a:lnTo>
                  <a:lnTo>
                    <a:pt x="1896327" y="6781800"/>
                  </a:lnTo>
                  <a:lnTo>
                    <a:pt x="1933961" y="6794500"/>
                  </a:lnTo>
                  <a:lnTo>
                    <a:pt x="1971861" y="6819900"/>
                  </a:lnTo>
                  <a:lnTo>
                    <a:pt x="2087111" y="6858000"/>
                  </a:lnTo>
                  <a:lnTo>
                    <a:pt x="2126028" y="6883400"/>
                  </a:lnTo>
                  <a:lnTo>
                    <a:pt x="2324140" y="6946900"/>
                  </a:lnTo>
                  <a:lnTo>
                    <a:pt x="2364434" y="6946900"/>
                  </a:lnTo>
                  <a:lnTo>
                    <a:pt x="2445653" y="6972300"/>
                  </a:lnTo>
                  <a:lnTo>
                    <a:pt x="2486568" y="6972300"/>
                  </a:lnTo>
                  <a:lnTo>
                    <a:pt x="2527681" y="6985000"/>
                  </a:lnTo>
                  <a:lnTo>
                    <a:pt x="2568987" y="6985000"/>
                  </a:lnTo>
                  <a:lnTo>
                    <a:pt x="2610480" y="6997700"/>
                  </a:lnTo>
                  <a:lnTo>
                    <a:pt x="2694009" y="6997700"/>
                  </a:lnTo>
                  <a:lnTo>
                    <a:pt x="2736035" y="7010400"/>
                  </a:lnTo>
                  <a:lnTo>
                    <a:pt x="3759314" y="7010400"/>
                  </a:lnTo>
                  <a:lnTo>
                    <a:pt x="3720734" y="7035800"/>
                  </a:lnTo>
                  <a:lnTo>
                    <a:pt x="3404019" y="7137400"/>
                  </a:lnTo>
                  <a:close/>
                </a:path>
                <a:path w="5726430" h="7200900">
                  <a:moveTo>
                    <a:pt x="3759314" y="7010400"/>
                  </a:moveTo>
                  <a:lnTo>
                    <a:pt x="2990167" y="7010400"/>
                  </a:lnTo>
                  <a:lnTo>
                    <a:pt x="3032193" y="6997700"/>
                  </a:lnTo>
                  <a:lnTo>
                    <a:pt x="3115722" y="6997700"/>
                  </a:lnTo>
                  <a:lnTo>
                    <a:pt x="3157215" y="6985000"/>
                  </a:lnTo>
                  <a:lnTo>
                    <a:pt x="3198521" y="6985000"/>
                  </a:lnTo>
                  <a:lnTo>
                    <a:pt x="3239634" y="6972300"/>
                  </a:lnTo>
                  <a:lnTo>
                    <a:pt x="3280549" y="6972300"/>
                  </a:lnTo>
                  <a:lnTo>
                    <a:pt x="3361768" y="6946900"/>
                  </a:lnTo>
                  <a:lnTo>
                    <a:pt x="3402062" y="6946900"/>
                  </a:lnTo>
                  <a:lnTo>
                    <a:pt x="3600174" y="6883400"/>
                  </a:lnTo>
                  <a:lnTo>
                    <a:pt x="3639091" y="6858000"/>
                  </a:lnTo>
                  <a:lnTo>
                    <a:pt x="3754341" y="6819900"/>
                  </a:lnTo>
                  <a:lnTo>
                    <a:pt x="3792241" y="6794500"/>
                  </a:lnTo>
                  <a:lnTo>
                    <a:pt x="3829874" y="6781800"/>
                  </a:lnTo>
                  <a:lnTo>
                    <a:pt x="3867237" y="6756400"/>
                  </a:lnTo>
                  <a:lnTo>
                    <a:pt x="3904322" y="6743700"/>
                  </a:lnTo>
                  <a:lnTo>
                    <a:pt x="3941127" y="6718300"/>
                  </a:lnTo>
                  <a:lnTo>
                    <a:pt x="3977645" y="6705600"/>
                  </a:lnTo>
                  <a:lnTo>
                    <a:pt x="4013872" y="6680200"/>
                  </a:lnTo>
                  <a:lnTo>
                    <a:pt x="4120757" y="6604000"/>
                  </a:lnTo>
                  <a:lnTo>
                    <a:pt x="4155771" y="6591300"/>
                  </a:lnTo>
                  <a:lnTo>
                    <a:pt x="4224845" y="6540500"/>
                  </a:lnTo>
                  <a:lnTo>
                    <a:pt x="4258896" y="6502400"/>
                  </a:lnTo>
                  <a:lnTo>
                    <a:pt x="4326001" y="6451600"/>
                  </a:lnTo>
                  <a:lnTo>
                    <a:pt x="4391744" y="6400800"/>
                  </a:lnTo>
                  <a:lnTo>
                    <a:pt x="4424092" y="6362700"/>
                  </a:lnTo>
                  <a:lnTo>
                    <a:pt x="4487719" y="6311900"/>
                  </a:lnTo>
                  <a:lnTo>
                    <a:pt x="4518987" y="6273800"/>
                  </a:lnTo>
                  <a:lnTo>
                    <a:pt x="4549884" y="6248400"/>
                  </a:lnTo>
                  <a:lnTo>
                    <a:pt x="4580407" y="6210300"/>
                  </a:lnTo>
                  <a:lnTo>
                    <a:pt x="4610550" y="6184900"/>
                  </a:lnTo>
                  <a:lnTo>
                    <a:pt x="4640308" y="6146800"/>
                  </a:lnTo>
                  <a:lnTo>
                    <a:pt x="4669676" y="6108700"/>
                  </a:lnTo>
                  <a:lnTo>
                    <a:pt x="4698650" y="6083300"/>
                  </a:lnTo>
                  <a:lnTo>
                    <a:pt x="4727223" y="6045200"/>
                  </a:lnTo>
                  <a:lnTo>
                    <a:pt x="4755393" y="6007100"/>
                  </a:lnTo>
                  <a:lnTo>
                    <a:pt x="4783152" y="5969000"/>
                  </a:lnTo>
                  <a:lnTo>
                    <a:pt x="4810497" y="5930900"/>
                  </a:lnTo>
                  <a:lnTo>
                    <a:pt x="4837423" y="5905500"/>
                  </a:lnTo>
                  <a:lnTo>
                    <a:pt x="4863924" y="5867400"/>
                  </a:lnTo>
                  <a:lnTo>
                    <a:pt x="4889997" y="5829300"/>
                  </a:lnTo>
                  <a:lnTo>
                    <a:pt x="4915634" y="5791200"/>
                  </a:lnTo>
                  <a:lnTo>
                    <a:pt x="4940833" y="5740400"/>
                  </a:lnTo>
                  <a:lnTo>
                    <a:pt x="4965588" y="5702300"/>
                  </a:lnTo>
                  <a:lnTo>
                    <a:pt x="4989894" y="5664200"/>
                  </a:lnTo>
                  <a:lnTo>
                    <a:pt x="5013745" y="5626100"/>
                  </a:lnTo>
                  <a:lnTo>
                    <a:pt x="5037138" y="5588000"/>
                  </a:lnTo>
                  <a:lnTo>
                    <a:pt x="5060067" y="5549900"/>
                  </a:lnTo>
                  <a:lnTo>
                    <a:pt x="5082528" y="5499100"/>
                  </a:lnTo>
                  <a:lnTo>
                    <a:pt x="5104514" y="5461000"/>
                  </a:lnTo>
                  <a:lnTo>
                    <a:pt x="5126023" y="5422900"/>
                  </a:lnTo>
                  <a:lnTo>
                    <a:pt x="5147047" y="5372100"/>
                  </a:lnTo>
                  <a:lnTo>
                    <a:pt x="5167583" y="5334000"/>
                  </a:lnTo>
                  <a:lnTo>
                    <a:pt x="5187626" y="5283200"/>
                  </a:lnTo>
                  <a:lnTo>
                    <a:pt x="5207170" y="5245100"/>
                  </a:lnTo>
                  <a:lnTo>
                    <a:pt x="5226211" y="5194300"/>
                  </a:lnTo>
                  <a:lnTo>
                    <a:pt x="5244744" y="5156200"/>
                  </a:lnTo>
                  <a:lnTo>
                    <a:pt x="5262764" y="5105400"/>
                  </a:lnTo>
                  <a:lnTo>
                    <a:pt x="5280266" y="5067300"/>
                  </a:lnTo>
                  <a:lnTo>
                    <a:pt x="5297245" y="5016500"/>
                  </a:lnTo>
                  <a:lnTo>
                    <a:pt x="5313695" y="4965700"/>
                  </a:lnTo>
                  <a:lnTo>
                    <a:pt x="5329613" y="4927600"/>
                  </a:lnTo>
                  <a:lnTo>
                    <a:pt x="5344993" y="4876800"/>
                  </a:lnTo>
                  <a:lnTo>
                    <a:pt x="5359831" y="4826000"/>
                  </a:lnTo>
                  <a:lnTo>
                    <a:pt x="5374121" y="4775200"/>
                  </a:lnTo>
                  <a:lnTo>
                    <a:pt x="5387858" y="4737100"/>
                  </a:lnTo>
                  <a:lnTo>
                    <a:pt x="5401038" y="4686300"/>
                  </a:lnTo>
                  <a:lnTo>
                    <a:pt x="5413655" y="4635500"/>
                  </a:lnTo>
                  <a:lnTo>
                    <a:pt x="5425705" y="4584700"/>
                  </a:lnTo>
                  <a:lnTo>
                    <a:pt x="5437182" y="4533900"/>
                  </a:lnTo>
                  <a:lnTo>
                    <a:pt x="5448082" y="4483100"/>
                  </a:lnTo>
                  <a:lnTo>
                    <a:pt x="5458400" y="4432300"/>
                  </a:lnTo>
                  <a:lnTo>
                    <a:pt x="5468131" y="4381500"/>
                  </a:lnTo>
                  <a:lnTo>
                    <a:pt x="5477270" y="4330700"/>
                  </a:lnTo>
                  <a:lnTo>
                    <a:pt x="5485812" y="4279900"/>
                  </a:lnTo>
                  <a:lnTo>
                    <a:pt x="5493752" y="4229100"/>
                  </a:lnTo>
                  <a:lnTo>
                    <a:pt x="5501085" y="4178300"/>
                  </a:lnTo>
                  <a:lnTo>
                    <a:pt x="5507806" y="4127500"/>
                  </a:lnTo>
                  <a:lnTo>
                    <a:pt x="5513911" y="4076700"/>
                  </a:lnTo>
                  <a:lnTo>
                    <a:pt x="5519394" y="4025900"/>
                  </a:lnTo>
                  <a:lnTo>
                    <a:pt x="5524250" y="3975100"/>
                  </a:lnTo>
                  <a:lnTo>
                    <a:pt x="5528475" y="3911600"/>
                  </a:lnTo>
                  <a:lnTo>
                    <a:pt x="5532064" y="3860800"/>
                  </a:lnTo>
                  <a:lnTo>
                    <a:pt x="5535011" y="3810000"/>
                  </a:lnTo>
                  <a:lnTo>
                    <a:pt x="5537312" y="3759200"/>
                  </a:lnTo>
                  <a:lnTo>
                    <a:pt x="5538961" y="3708400"/>
                  </a:lnTo>
                  <a:lnTo>
                    <a:pt x="5539954" y="3644900"/>
                  </a:lnTo>
                  <a:lnTo>
                    <a:pt x="5540287" y="3594100"/>
                  </a:lnTo>
                  <a:lnTo>
                    <a:pt x="5539954" y="3543300"/>
                  </a:lnTo>
                  <a:lnTo>
                    <a:pt x="5538961" y="3492500"/>
                  </a:lnTo>
                  <a:lnTo>
                    <a:pt x="5537312" y="3429000"/>
                  </a:lnTo>
                  <a:lnTo>
                    <a:pt x="5535011" y="3378200"/>
                  </a:lnTo>
                  <a:lnTo>
                    <a:pt x="5532064" y="3327400"/>
                  </a:lnTo>
                  <a:lnTo>
                    <a:pt x="5528475" y="3276600"/>
                  </a:lnTo>
                  <a:lnTo>
                    <a:pt x="5524250" y="3225800"/>
                  </a:lnTo>
                  <a:lnTo>
                    <a:pt x="5519394" y="3162300"/>
                  </a:lnTo>
                  <a:lnTo>
                    <a:pt x="5513911" y="3111500"/>
                  </a:lnTo>
                  <a:lnTo>
                    <a:pt x="5507806" y="3060700"/>
                  </a:lnTo>
                  <a:lnTo>
                    <a:pt x="5501085" y="3009900"/>
                  </a:lnTo>
                  <a:lnTo>
                    <a:pt x="5493752" y="2959100"/>
                  </a:lnTo>
                  <a:lnTo>
                    <a:pt x="5485812" y="2908300"/>
                  </a:lnTo>
                  <a:lnTo>
                    <a:pt x="5477270" y="2857500"/>
                  </a:lnTo>
                  <a:lnTo>
                    <a:pt x="5468131" y="2806700"/>
                  </a:lnTo>
                  <a:lnTo>
                    <a:pt x="5458400" y="2755900"/>
                  </a:lnTo>
                  <a:lnTo>
                    <a:pt x="5448082" y="2705100"/>
                  </a:lnTo>
                  <a:lnTo>
                    <a:pt x="5437182" y="2654300"/>
                  </a:lnTo>
                  <a:lnTo>
                    <a:pt x="5425705" y="2603500"/>
                  </a:lnTo>
                  <a:lnTo>
                    <a:pt x="5413655" y="2552700"/>
                  </a:lnTo>
                  <a:lnTo>
                    <a:pt x="5401038" y="2501900"/>
                  </a:lnTo>
                  <a:lnTo>
                    <a:pt x="5387858" y="2463800"/>
                  </a:lnTo>
                  <a:lnTo>
                    <a:pt x="5374121" y="2413000"/>
                  </a:lnTo>
                  <a:lnTo>
                    <a:pt x="5359831" y="2362200"/>
                  </a:lnTo>
                  <a:lnTo>
                    <a:pt x="5344993" y="2311400"/>
                  </a:lnTo>
                  <a:lnTo>
                    <a:pt x="5329613" y="2260600"/>
                  </a:lnTo>
                  <a:lnTo>
                    <a:pt x="5313695" y="2222500"/>
                  </a:lnTo>
                  <a:lnTo>
                    <a:pt x="5297245" y="2171700"/>
                  </a:lnTo>
                  <a:lnTo>
                    <a:pt x="5280266" y="2120900"/>
                  </a:lnTo>
                  <a:lnTo>
                    <a:pt x="5262764" y="2082800"/>
                  </a:lnTo>
                  <a:lnTo>
                    <a:pt x="5244744" y="2032000"/>
                  </a:lnTo>
                  <a:lnTo>
                    <a:pt x="5226211" y="1993900"/>
                  </a:lnTo>
                  <a:lnTo>
                    <a:pt x="5207170" y="1943100"/>
                  </a:lnTo>
                  <a:lnTo>
                    <a:pt x="5187626" y="1905000"/>
                  </a:lnTo>
                  <a:lnTo>
                    <a:pt x="5167583" y="1854200"/>
                  </a:lnTo>
                  <a:lnTo>
                    <a:pt x="5147047" y="1816100"/>
                  </a:lnTo>
                  <a:lnTo>
                    <a:pt x="5126023" y="1765300"/>
                  </a:lnTo>
                  <a:lnTo>
                    <a:pt x="5104514" y="1727200"/>
                  </a:lnTo>
                  <a:lnTo>
                    <a:pt x="5082528" y="1689100"/>
                  </a:lnTo>
                  <a:lnTo>
                    <a:pt x="5060067" y="1651000"/>
                  </a:lnTo>
                  <a:lnTo>
                    <a:pt x="5037138" y="1600200"/>
                  </a:lnTo>
                  <a:lnTo>
                    <a:pt x="5013745" y="1562100"/>
                  </a:lnTo>
                  <a:lnTo>
                    <a:pt x="4989894" y="1524000"/>
                  </a:lnTo>
                  <a:lnTo>
                    <a:pt x="4965588" y="1485900"/>
                  </a:lnTo>
                  <a:lnTo>
                    <a:pt x="4940833" y="1447800"/>
                  </a:lnTo>
                  <a:lnTo>
                    <a:pt x="4915634" y="1409700"/>
                  </a:lnTo>
                  <a:lnTo>
                    <a:pt x="4889997" y="1371600"/>
                  </a:lnTo>
                  <a:lnTo>
                    <a:pt x="4863924" y="1333500"/>
                  </a:lnTo>
                  <a:lnTo>
                    <a:pt x="4837423" y="1295400"/>
                  </a:lnTo>
                  <a:lnTo>
                    <a:pt x="4810497" y="1257300"/>
                  </a:lnTo>
                  <a:lnTo>
                    <a:pt x="4783152" y="1219200"/>
                  </a:lnTo>
                  <a:lnTo>
                    <a:pt x="4755393" y="1181100"/>
                  </a:lnTo>
                  <a:lnTo>
                    <a:pt x="4727223" y="1143000"/>
                  </a:lnTo>
                  <a:lnTo>
                    <a:pt x="4698650" y="1104900"/>
                  </a:lnTo>
                  <a:lnTo>
                    <a:pt x="4669676" y="1079500"/>
                  </a:lnTo>
                  <a:lnTo>
                    <a:pt x="4640308" y="1041400"/>
                  </a:lnTo>
                  <a:lnTo>
                    <a:pt x="4610550" y="1003300"/>
                  </a:lnTo>
                  <a:lnTo>
                    <a:pt x="4580407" y="977900"/>
                  </a:lnTo>
                  <a:lnTo>
                    <a:pt x="4549884" y="939800"/>
                  </a:lnTo>
                  <a:lnTo>
                    <a:pt x="4518987" y="914400"/>
                  </a:lnTo>
                  <a:lnTo>
                    <a:pt x="4487719" y="876300"/>
                  </a:lnTo>
                  <a:lnTo>
                    <a:pt x="4424092" y="825500"/>
                  </a:lnTo>
                  <a:lnTo>
                    <a:pt x="4391744" y="787400"/>
                  </a:lnTo>
                  <a:lnTo>
                    <a:pt x="4326001" y="736600"/>
                  </a:lnTo>
                  <a:lnTo>
                    <a:pt x="4258896" y="685800"/>
                  </a:lnTo>
                  <a:lnTo>
                    <a:pt x="4190468" y="635000"/>
                  </a:lnTo>
                  <a:lnTo>
                    <a:pt x="4120757" y="584200"/>
                  </a:lnTo>
                  <a:lnTo>
                    <a:pt x="4013872" y="508000"/>
                  </a:lnTo>
                  <a:lnTo>
                    <a:pt x="3977645" y="495300"/>
                  </a:lnTo>
                  <a:lnTo>
                    <a:pt x="3904322" y="444500"/>
                  </a:lnTo>
                  <a:lnTo>
                    <a:pt x="3867237" y="431800"/>
                  </a:lnTo>
                  <a:lnTo>
                    <a:pt x="3829874" y="406400"/>
                  </a:lnTo>
                  <a:lnTo>
                    <a:pt x="3792241" y="393700"/>
                  </a:lnTo>
                  <a:lnTo>
                    <a:pt x="3754341" y="368300"/>
                  </a:lnTo>
                  <a:lnTo>
                    <a:pt x="3600174" y="317500"/>
                  </a:lnTo>
                  <a:lnTo>
                    <a:pt x="3561016" y="292100"/>
                  </a:lnTo>
                  <a:lnTo>
                    <a:pt x="3442138" y="254000"/>
                  </a:lnTo>
                  <a:lnTo>
                    <a:pt x="3402062" y="254000"/>
                  </a:lnTo>
                  <a:lnTo>
                    <a:pt x="3280549" y="215900"/>
                  </a:lnTo>
                  <a:lnTo>
                    <a:pt x="3239634" y="215900"/>
                  </a:lnTo>
                  <a:lnTo>
                    <a:pt x="3198521" y="203200"/>
                  </a:lnTo>
                  <a:lnTo>
                    <a:pt x="3157215" y="203200"/>
                  </a:lnTo>
                  <a:lnTo>
                    <a:pt x="3115722" y="190500"/>
                  </a:lnTo>
                  <a:lnTo>
                    <a:pt x="3032193" y="190500"/>
                  </a:lnTo>
                  <a:lnTo>
                    <a:pt x="2990167" y="177800"/>
                  </a:lnTo>
                  <a:lnTo>
                    <a:pt x="3759314" y="177800"/>
                  </a:lnTo>
                  <a:lnTo>
                    <a:pt x="3835754" y="203200"/>
                  </a:lnTo>
                  <a:lnTo>
                    <a:pt x="3873605" y="228600"/>
                  </a:lnTo>
                  <a:lnTo>
                    <a:pt x="3911204" y="241300"/>
                  </a:lnTo>
                  <a:lnTo>
                    <a:pt x="3948547" y="266700"/>
                  </a:lnTo>
                  <a:lnTo>
                    <a:pt x="3985629" y="279400"/>
                  </a:lnTo>
                  <a:lnTo>
                    <a:pt x="4022447" y="304800"/>
                  </a:lnTo>
                  <a:lnTo>
                    <a:pt x="4058996" y="317500"/>
                  </a:lnTo>
                  <a:lnTo>
                    <a:pt x="4166983" y="393700"/>
                  </a:lnTo>
                  <a:lnTo>
                    <a:pt x="4202412" y="406400"/>
                  </a:lnTo>
                  <a:lnTo>
                    <a:pt x="4306935" y="482600"/>
                  </a:lnTo>
                  <a:lnTo>
                    <a:pt x="4375104" y="533400"/>
                  </a:lnTo>
                  <a:lnTo>
                    <a:pt x="4408722" y="558800"/>
                  </a:lnTo>
                  <a:lnTo>
                    <a:pt x="4442023" y="596900"/>
                  </a:lnTo>
                  <a:lnTo>
                    <a:pt x="4507657" y="647700"/>
                  </a:lnTo>
                  <a:lnTo>
                    <a:pt x="4539981" y="673100"/>
                  </a:lnTo>
                  <a:lnTo>
                    <a:pt x="4571971" y="711200"/>
                  </a:lnTo>
                  <a:lnTo>
                    <a:pt x="4634930" y="762000"/>
                  </a:lnTo>
                  <a:lnTo>
                    <a:pt x="4665891" y="800100"/>
                  </a:lnTo>
                  <a:lnTo>
                    <a:pt x="4696499" y="825500"/>
                  </a:lnTo>
                  <a:lnTo>
                    <a:pt x="4726752" y="863600"/>
                  </a:lnTo>
                  <a:lnTo>
                    <a:pt x="4756645" y="901700"/>
                  </a:lnTo>
                  <a:lnTo>
                    <a:pt x="4786172" y="927100"/>
                  </a:lnTo>
                  <a:lnTo>
                    <a:pt x="4815330" y="965200"/>
                  </a:lnTo>
                  <a:lnTo>
                    <a:pt x="4844115" y="1003300"/>
                  </a:lnTo>
                  <a:lnTo>
                    <a:pt x="4872523" y="1028700"/>
                  </a:lnTo>
                  <a:lnTo>
                    <a:pt x="4900547" y="1066800"/>
                  </a:lnTo>
                  <a:lnTo>
                    <a:pt x="4928186" y="1104900"/>
                  </a:lnTo>
                  <a:lnTo>
                    <a:pt x="4955433" y="1143000"/>
                  </a:lnTo>
                  <a:lnTo>
                    <a:pt x="4982286" y="1181100"/>
                  </a:lnTo>
                  <a:lnTo>
                    <a:pt x="5008739" y="1219200"/>
                  </a:lnTo>
                  <a:lnTo>
                    <a:pt x="5034788" y="1244600"/>
                  </a:lnTo>
                  <a:lnTo>
                    <a:pt x="5060428" y="1282700"/>
                  </a:lnTo>
                  <a:lnTo>
                    <a:pt x="5085656" y="1333500"/>
                  </a:lnTo>
                  <a:lnTo>
                    <a:pt x="5110467" y="1371600"/>
                  </a:lnTo>
                  <a:lnTo>
                    <a:pt x="5134857" y="1409700"/>
                  </a:lnTo>
                  <a:lnTo>
                    <a:pt x="5158822" y="1447800"/>
                  </a:lnTo>
                  <a:lnTo>
                    <a:pt x="5182356" y="1485900"/>
                  </a:lnTo>
                  <a:lnTo>
                    <a:pt x="5205456" y="1524000"/>
                  </a:lnTo>
                  <a:lnTo>
                    <a:pt x="5228117" y="1562100"/>
                  </a:lnTo>
                  <a:lnTo>
                    <a:pt x="5250335" y="1612900"/>
                  </a:lnTo>
                  <a:lnTo>
                    <a:pt x="5272106" y="1651000"/>
                  </a:lnTo>
                  <a:lnTo>
                    <a:pt x="5293425" y="1689100"/>
                  </a:lnTo>
                  <a:lnTo>
                    <a:pt x="5314288" y="1739900"/>
                  </a:lnTo>
                  <a:lnTo>
                    <a:pt x="5334691" y="1778000"/>
                  </a:lnTo>
                  <a:lnTo>
                    <a:pt x="5354629" y="1816100"/>
                  </a:lnTo>
                  <a:lnTo>
                    <a:pt x="5374098" y="1866900"/>
                  </a:lnTo>
                  <a:lnTo>
                    <a:pt x="5393093" y="1905000"/>
                  </a:lnTo>
                  <a:lnTo>
                    <a:pt x="5411611" y="1955800"/>
                  </a:lnTo>
                  <a:lnTo>
                    <a:pt x="5429646" y="1993900"/>
                  </a:lnTo>
                  <a:lnTo>
                    <a:pt x="5447195" y="2044700"/>
                  </a:lnTo>
                  <a:lnTo>
                    <a:pt x="5464253" y="2095500"/>
                  </a:lnTo>
                  <a:lnTo>
                    <a:pt x="5480816" y="2133600"/>
                  </a:lnTo>
                  <a:lnTo>
                    <a:pt x="5496880" y="2184400"/>
                  </a:lnTo>
                  <a:lnTo>
                    <a:pt x="5512439" y="2235200"/>
                  </a:lnTo>
                  <a:lnTo>
                    <a:pt x="5527491" y="2273300"/>
                  </a:lnTo>
                  <a:lnTo>
                    <a:pt x="5542029" y="2324100"/>
                  </a:lnTo>
                  <a:lnTo>
                    <a:pt x="5556051" y="2374900"/>
                  </a:lnTo>
                  <a:lnTo>
                    <a:pt x="5569552" y="2425700"/>
                  </a:lnTo>
                  <a:lnTo>
                    <a:pt x="5582527" y="2463800"/>
                  </a:lnTo>
                  <a:lnTo>
                    <a:pt x="5594972" y="2514600"/>
                  </a:lnTo>
                  <a:lnTo>
                    <a:pt x="5606883" y="2565400"/>
                  </a:lnTo>
                  <a:lnTo>
                    <a:pt x="5618255" y="2616200"/>
                  </a:lnTo>
                  <a:lnTo>
                    <a:pt x="5629084" y="2667000"/>
                  </a:lnTo>
                  <a:lnTo>
                    <a:pt x="5639366" y="2717800"/>
                  </a:lnTo>
                  <a:lnTo>
                    <a:pt x="5649096" y="2768600"/>
                  </a:lnTo>
                  <a:lnTo>
                    <a:pt x="5658270" y="2819400"/>
                  </a:lnTo>
                  <a:lnTo>
                    <a:pt x="5666884" y="2857500"/>
                  </a:lnTo>
                  <a:lnTo>
                    <a:pt x="5674933" y="2908300"/>
                  </a:lnTo>
                  <a:lnTo>
                    <a:pt x="5682413" y="2971800"/>
                  </a:lnTo>
                  <a:lnTo>
                    <a:pt x="5689319" y="3022600"/>
                  </a:lnTo>
                  <a:lnTo>
                    <a:pt x="5695648" y="3073400"/>
                  </a:lnTo>
                  <a:lnTo>
                    <a:pt x="5701395" y="3124200"/>
                  </a:lnTo>
                  <a:lnTo>
                    <a:pt x="5706555" y="3175000"/>
                  </a:lnTo>
                  <a:lnTo>
                    <a:pt x="5711124" y="3225800"/>
                  </a:lnTo>
                  <a:lnTo>
                    <a:pt x="5715098" y="3276600"/>
                  </a:lnTo>
                  <a:lnTo>
                    <a:pt x="5718473" y="3327400"/>
                  </a:lnTo>
                  <a:lnTo>
                    <a:pt x="5721244" y="3378200"/>
                  </a:lnTo>
                  <a:lnTo>
                    <a:pt x="5723407" y="3429000"/>
                  </a:lnTo>
                  <a:lnTo>
                    <a:pt x="5724957" y="3492500"/>
                  </a:lnTo>
                  <a:lnTo>
                    <a:pt x="5725890" y="3543300"/>
                  </a:lnTo>
                  <a:lnTo>
                    <a:pt x="5726202" y="3594100"/>
                  </a:lnTo>
                  <a:lnTo>
                    <a:pt x="5725890" y="3644900"/>
                  </a:lnTo>
                  <a:lnTo>
                    <a:pt x="5724957" y="3695700"/>
                  </a:lnTo>
                  <a:lnTo>
                    <a:pt x="5723407" y="3759200"/>
                  </a:lnTo>
                  <a:lnTo>
                    <a:pt x="5721244" y="3810000"/>
                  </a:lnTo>
                  <a:lnTo>
                    <a:pt x="5718473" y="3860800"/>
                  </a:lnTo>
                  <a:lnTo>
                    <a:pt x="5715098" y="3911600"/>
                  </a:lnTo>
                  <a:lnTo>
                    <a:pt x="5711124" y="3962400"/>
                  </a:lnTo>
                  <a:lnTo>
                    <a:pt x="5706555" y="4013200"/>
                  </a:lnTo>
                  <a:lnTo>
                    <a:pt x="5701395" y="4064000"/>
                  </a:lnTo>
                  <a:lnTo>
                    <a:pt x="5695648" y="4127500"/>
                  </a:lnTo>
                  <a:lnTo>
                    <a:pt x="5689319" y="4178300"/>
                  </a:lnTo>
                  <a:lnTo>
                    <a:pt x="5682413" y="4229100"/>
                  </a:lnTo>
                  <a:lnTo>
                    <a:pt x="5674933" y="4279900"/>
                  </a:lnTo>
                  <a:lnTo>
                    <a:pt x="5666884" y="4330700"/>
                  </a:lnTo>
                  <a:lnTo>
                    <a:pt x="5658270" y="4381500"/>
                  </a:lnTo>
                  <a:lnTo>
                    <a:pt x="5649096" y="4432300"/>
                  </a:lnTo>
                  <a:lnTo>
                    <a:pt x="5639366" y="4470400"/>
                  </a:lnTo>
                  <a:lnTo>
                    <a:pt x="5629084" y="4521200"/>
                  </a:lnTo>
                  <a:lnTo>
                    <a:pt x="5618255" y="4572000"/>
                  </a:lnTo>
                  <a:lnTo>
                    <a:pt x="5606883" y="4622800"/>
                  </a:lnTo>
                  <a:lnTo>
                    <a:pt x="5594972" y="4673600"/>
                  </a:lnTo>
                  <a:lnTo>
                    <a:pt x="5582527" y="4724400"/>
                  </a:lnTo>
                  <a:lnTo>
                    <a:pt x="5569552" y="4775200"/>
                  </a:lnTo>
                  <a:lnTo>
                    <a:pt x="5556051" y="4813300"/>
                  </a:lnTo>
                  <a:lnTo>
                    <a:pt x="5542029" y="4864100"/>
                  </a:lnTo>
                  <a:lnTo>
                    <a:pt x="5527491" y="4914900"/>
                  </a:lnTo>
                  <a:lnTo>
                    <a:pt x="5512439" y="4965700"/>
                  </a:lnTo>
                  <a:lnTo>
                    <a:pt x="5496880" y="5003800"/>
                  </a:lnTo>
                  <a:lnTo>
                    <a:pt x="5480816" y="5054600"/>
                  </a:lnTo>
                  <a:lnTo>
                    <a:pt x="5464253" y="5105400"/>
                  </a:lnTo>
                  <a:lnTo>
                    <a:pt x="5447195" y="5143500"/>
                  </a:lnTo>
                  <a:lnTo>
                    <a:pt x="5429646" y="5194300"/>
                  </a:lnTo>
                  <a:lnTo>
                    <a:pt x="5411611" y="5232400"/>
                  </a:lnTo>
                  <a:lnTo>
                    <a:pt x="5393093" y="5283200"/>
                  </a:lnTo>
                  <a:lnTo>
                    <a:pt x="5374098" y="5321300"/>
                  </a:lnTo>
                  <a:lnTo>
                    <a:pt x="5354629" y="5372100"/>
                  </a:lnTo>
                  <a:lnTo>
                    <a:pt x="5334691" y="5410200"/>
                  </a:lnTo>
                  <a:lnTo>
                    <a:pt x="5314288" y="5448300"/>
                  </a:lnTo>
                  <a:lnTo>
                    <a:pt x="5293425" y="5499100"/>
                  </a:lnTo>
                  <a:lnTo>
                    <a:pt x="5272106" y="5537200"/>
                  </a:lnTo>
                  <a:lnTo>
                    <a:pt x="5250335" y="5575300"/>
                  </a:lnTo>
                  <a:lnTo>
                    <a:pt x="5228117" y="5626100"/>
                  </a:lnTo>
                  <a:lnTo>
                    <a:pt x="5205456" y="5664200"/>
                  </a:lnTo>
                  <a:lnTo>
                    <a:pt x="5182356" y="5702300"/>
                  </a:lnTo>
                  <a:lnTo>
                    <a:pt x="5158822" y="5740400"/>
                  </a:lnTo>
                  <a:lnTo>
                    <a:pt x="5134857" y="5778500"/>
                  </a:lnTo>
                  <a:lnTo>
                    <a:pt x="5110467" y="5829300"/>
                  </a:lnTo>
                  <a:lnTo>
                    <a:pt x="5085656" y="5867400"/>
                  </a:lnTo>
                  <a:lnTo>
                    <a:pt x="5060428" y="5905500"/>
                  </a:lnTo>
                  <a:lnTo>
                    <a:pt x="5034788" y="5943600"/>
                  </a:lnTo>
                  <a:lnTo>
                    <a:pt x="5008739" y="5981700"/>
                  </a:lnTo>
                  <a:lnTo>
                    <a:pt x="4982286" y="6019800"/>
                  </a:lnTo>
                  <a:lnTo>
                    <a:pt x="4955433" y="6045200"/>
                  </a:lnTo>
                  <a:lnTo>
                    <a:pt x="4928186" y="6083300"/>
                  </a:lnTo>
                  <a:lnTo>
                    <a:pt x="4900547" y="6121400"/>
                  </a:lnTo>
                  <a:lnTo>
                    <a:pt x="4872523" y="6159500"/>
                  </a:lnTo>
                  <a:lnTo>
                    <a:pt x="4844115" y="6197600"/>
                  </a:lnTo>
                  <a:lnTo>
                    <a:pt x="4815330" y="6223000"/>
                  </a:lnTo>
                  <a:lnTo>
                    <a:pt x="4786172" y="6261100"/>
                  </a:lnTo>
                  <a:lnTo>
                    <a:pt x="4756645" y="6299200"/>
                  </a:lnTo>
                  <a:lnTo>
                    <a:pt x="4726752" y="6324600"/>
                  </a:lnTo>
                  <a:lnTo>
                    <a:pt x="4696499" y="6362700"/>
                  </a:lnTo>
                  <a:lnTo>
                    <a:pt x="4665891" y="6388100"/>
                  </a:lnTo>
                  <a:lnTo>
                    <a:pt x="4634930" y="6426200"/>
                  </a:lnTo>
                  <a:lnTo>
                    <a:pt x="4571971" y="6477000"/>
                  </a:lnTo>
                  <a:lnTo>
                    <a:pt x="4539981" y="6515100"/>
                  </a:lnTo>
                  <a:lnTo>
                    <a:pt x="4475003" y="6565900"/>
                  </a:lnTo>
                  <a:lnTo>
                    <a:pt x="4442023" y="6604000"/>
                  </a:lnTo>
                  <a:lnTo>
                    <a:pt x="4375104" y="6654800"/>
                  </a:lnTo>
                  <a:lnTo>
                    <a:pt x="4272392" y="6731000"/>
                  </a:lnTo>
                  <a:lnTo>
                    <a:pt x="4202412" y="6781800"/>
                  </a:lnTo>
                  <a:lnTo>
                    <a:pt x="4166983" y="6794500"/>
                  </a:lnTo>
                  <a:lnTo>
                    <a:pt x="4058996" y="6870700"/>
                  </a:lnTo>
                  <a:lnTo>
                    <a:pt x="4022447" y="6883400"/>
                  </a:lnTo>
                  <a:lnTo>
                    <a:pt x="3985629" y="6908800"/>
                  </a:lnTo>
                  <a:lnTo>
                    <a:pt x="3948547" y="6921500"/>
                  </a:lnTo>
                  <a:lnTo>
                    <a:pt x="3911204" y="6946900"/>
                  </a:lnTo>
                  <a:lnTo>
                    <a:pt x="3873605" y="6959600"/>
                  </a:lnTo>
                  <a:lnTo>
                    <a:pt x="3835754" y="6985000"/>
                  </a:lnTo>
                  <a:lnTo>
                    <a:pt x="3759314" y="7010400"/>
                  </a:lnTo>
                  <a:close/>
                </a:path>
                <a:path w="5726430" h="7200900">
                  <a:moveTo>
                    <a:pt x="3281839" y="7162800"/>
                  </a:moveTo>
                  <a:lnTo>
                    <a:pt x="2444363" y="7162800"/>
                  </a:lnTo>
                  <a:lnTo>
                    <a:pt x="2362716" y="7137400"/>
                  </a:lnTo>
                  <a:lnTo>
                    <a:pt x="3363486" y="7137400"/>
                  </a:lnTo>
                  <a:lnTo>
                    <a:pt x="3281839" y="7162800"/>
                  </a:lnTo>
                  <a:close/>
                </a:path>
                <a:path w="5726430" h="7200900">
                  <a:moveTo>
                    <a:pt x="3199444" y="7175500"/>
                  </a:moveTo>
                  <a:lnTo>
                    <a:pt x="2526757" y="7175500"/>
                  </a:lnTo>
                  <a:lnTo>
                    <a:pt x="2485469" y="7162800"/>
                  </a:lnTo>
                  <a:lnTo>
                    <a:pt x="3240733" y="7162800"/>
                  </a:lnTo>
                  <a:lnTo>
                    <a:pt x="3199444" y="7175500"/>
                  </a:lnTo>
                  <a:close/>
                </a:path>
                <a:path w="5726430" h="7200900">
                  <a:moveTo>
                    <a:pt x="3116339" y="7188200"/>
                  </a:moveTo>
                  <a:lnTo>
                    <a:pt x="2609863" y="7188200"/>
                  </a:lnTo>
                  <a:lnTo>
                    <a:pt x="2568223" y="7175500"/>
                  </a:lnTo>
                  <a:lnTo>
                    <a:pt x="3157978" y="7175500"/>
                  </a:lnTo>
                  <a:lnTo>
                    <a:pt x="3116339" y="7188200"/>
                  </a:lnTo>
                  <a:close/>
                </a:path>
                <a:path w="5726430" h="7200900">
                  <a:moveTo>
                    <a:pt x="2948132" y="7200900"/>
                  </a:moveTo>
                  <a:lnTo>
                    <a:pt x="2778069" y="7200900"/>
                  </a:lnTo>
                  <a:lnTo>
                    <a:pt x="2735779" y="7188200"/>
                  </a:lnTo>
                  <a:lnTo>
                    <a:pt x="2990423" y="7188200"/>
                  </a:lnTo>
                  <a:lnTo>
                    <a:pt x="2948132" y="7200900"/>
                  </a:lnTo>
                  <a:close/>
                </a:path>
              </a:pathLst>
            </a:custGeom>
            <a:solidFill>
              <a:srgbClr val="F9C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37182" y="2425700"/>
            <a:ext cx="8709660" cy="18161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6900"/>
              </a:lnSpc>
              <a:spcBef>
                <a:spcPts val="500"/>
              </a:spcBef>
            </a:pPr>
            <a:r>
              <a:rPr sz="6000" spc="345" dirty="0">
                <a:solidFill>
                  <a:srgbClr val="0A3159"/>
                </a:solidFill>
              </a:rPr>
              <a:t>BLUEBERRY- </a:t>
            </a:r>
            <a:r>
              <a:rPr sz="6000" spc="350" dirty="0">
                <a:solidFill>
                  <a:srgbClr val="0A3159"/>
                </a:solidFill>
              </a:rPr>
              <a:t> </a:t>
            </a:r>
            <a:r>
              <a:rPr sz="6000" spc="210" dirty="0">
                <a:solidFill>
                  <a:srgbClr val="0A3159"/>
                </a:solidFill>
              </a:rPr>
              <a:t>L</a:t>
            </a:r>
            <a:r>
              <a:rPr sz="6000" spc="225" dirty="0">
                <a:solidFill>
                  <a:srgbClr val="0A3159"/>
                </a:solidFill>
              </a:rPr>
              <a:t>A</a:t>
            </a:r>
            <a:r>
              <a:rPr sz="6000" spc="290" dirty="0">
                <a:solidFill>
                  <a:srgbClr val="0A3159"/>
                </a:solidFill>
              </a:rPr>
              <a:t>V</a:t>
            </a:r>
            <a:r>
              <a:rPr sz="6000" spc="165" dirty="0">
                <a:solidFill>
                  <a:srgbClr val="0A3159"/>
                </a:solidFill>
              </a:rPr>
              <a:t>E</a:t>
            </a:r>
            <a:r>
              <a:rPr sz="6000" spc="515" dirty="0">
                <a:solidFill>
                  <a:srgbClr val="0A3159"/>
                </a:solidFill>
              </a:rPr>
              <a:t>N</a:t>
            </a:r>
            <a:r>
              <a:rPr sz="6000" spc="445" dirty="0">
                <a:solidFill>
                  <a:srgbClr val="0A3159"/>
                </a:solidFill>
              </a:rPr>
              <a:t>D</a:t>
            </a:r>
            <a:r>
              <a:rPr sz="6000" spc="165" dirty="0">
                <a:solidFill>
                  <a:srgbClr val="0A3159"/>
                </a:solidFill>
              </a:rPr>
              <a:t>E</a:t>
            </a:r>
            <a:r>
              <a:rPr sz="6000" spc="450" dirty="0">
                <a:solidFill>
                  <a:srgbClr val="0A3159"/>
                </a:solidFill>
              </a:rPr>
              <a:t>R</a:t>
            </a:r>
            <a:r>
              <a:rPr sz="6000" spc="-459" dirty="0">
                <a:solidFill>
                  <a:srgbClr val="0A3159"/>
                </a:solidFill>
              </a:rPr>
              <a:t> </a:t>
            </a:r>
            <a:r>
              <a:rPr sz="6000" spc="445" dirty="0">
                <a:solidFill>
                  <a:srgbClr val="0A3159"/>
                </a:solidFill>
              </a:rPr>
              <a:t>D</a:t>
            </a:r>
            <a:r>
              <a:rPr sz="6000" spc="165" dirty="0">
                <a:solidFill>
                  <a:srgbClr val="0A3159"/>
                </a:solidFill>
              </a:rPr>
              <a:t>E</a:t>
            </a:r>
            <a:r>
              <a:rPr sz="6000" spc="210" dirty="0">
                <a:solidFill>
                  <a:srgbClr val="0A3159"/>
                </a:solidFill>
              </a:rPr>
              <a:t>L</a:t>
            </a:r>
            <a:r>
              <a:rPr sz="6000" spc="70" dirty="0">
                <a:solidFill>
                  <a:srgbClr val="0A3159"/>
                </a:solidFill>
              </a:rPr>
              <a:t>T</a:t>
            </a:r>
            <a:r>
              <a:rPr sz="6000" spc="225" dirty="0">
                <a:solidFill>
                  <a:srgbClr val="0A3159"/>
                </a:solidFill>
              </a:rPr>
              <a:t>A</a:t>
            </a:r>
            <a:r>
              <a:rPr sz="6000" spc="-459" dirty="0">
                <a:solidFill>
                  <a:srgbClr val="0A3159"/>
                </a:solidFill>
              </a:rPr>
              <a:t> </a:t>
            </a:r>
            <a:r>
              <a:rPr sz="6000" spc="155" dirty="0">
                <a:solidFill>
                  <a:srgbClr val="0A3159"/>
                </a:solidFill>
              </a:rPr>
              <a:t>8</a:t>
            </a:r>
            <a:r>
              <a:rPr sz="6000" spc="-459" dirty="0">
                <a:solidFill>
                  <a:srgbClr val="0A3159"/>
                </a:solidFill>
              </a:rPr>
              <a:t> </a:t>
            </a:r>
            <a:r>
              <a:rPr sz="6000" spc="140" dirty="0">
                <a:solidFill>
                  <a:srgbClr val="0A3159"/>
                </a:solidFill>
              </a:rPr>
              <a:t>O</a:t>
            </a:r>
            <a:r>
              <a:rPr sz="6000" spc="229" dirty="0">
                <a:solidFill>
                  <a:srgbClr val="0A3159"/>
                </a:solidFill>
              </a:rPr>
              <a:t>I</a:t>
            </a:r>
            <a:r>
              <a:rPr sz="6000" spc="210" dirty="0">
                <a:solidFill>
                  <a:srgbClr val="0A3159"/>
                </a:solidFill>
              </a:rPr>
              <a:t>L</a:t>
            </a:r>
            <a:endParaRPr sz="60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94355" y="147615"/>
            <a:ext cx="2552699" cy="23526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37182" y="4763918"/>
            <a:ext cx="8767445" cy="35401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just">
              <a:lnSpc>
                <a:spcPts val="4570"/>
              </a:lnSpc>
              <a:spcBef>
                <a:spcPts val="440"/>
              </a:spcBef>
            </a:pPr>
            <a:r>
              <a:rPr sz="4000" spc="-415" dirty="0">
                <a:solidFill>
                  <a:srgbClr val="0C919A"/>
                </a:solidFill>
                <a:latin typeface="Trebuchet MS"/>
                <a:cs typeface="Trebuchet MS"/>
              </a:rPr>
              <a:t>HELP</a:t>
            </a:r>
            <a:r>
              <a:rPr sz="4000" spc="-409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65" dirty="0">
                <a:solidFill>
                  <a:srgbClr val="0C919A"/>
                </a:solidFill>
                <a:latin typeface="Trebuchet MS"/>
                <a:cs typeface="Trebuchet MS"/>
              </a:rPr>
              <a:t>FIND</a:t>
            </a:r>
            <a:r>
              <a:rPr sz="4000" spc="-36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70" dirty="0">
                <a:solidFill>
                  <a:srgbClr val="0C919A"/>
                </a:solidFill>
                <a:latin typeface="Trebuchet MS"/>
                <a:cs typeface="Trebuchet MS"/>
              </a:rPr>
              <a:t>EASE</a:t>
            </a:r>
            <a:r>
              <a:rPr sz="4000" spc="-36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AND</a:t>
            </a:r>
            <a:r>
              <a:rPr sz="4000" spc="-39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90" dirty="0">
                <a:solidFill>
                  <a:srgbClr val="0C919A"/>
                </a:solidFill>
                <a:latin typeface="Trebuchet MS"/>
                <a:cs typeface="Trebuchet MS"/>
              </a:rPr>
              <a:t>RELIEVE</a:t>
            </a:r>
            <a:r>
              <a:rPr sz="4000" spc="-38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260" dirty="0">
                <a:solidFill>
                  <a:srgbClr val="0C919A"/>
                </a:solidFill>
                <a:latin typeface="Trebuchet MS"/>
                <a:cs typeface="Trebuchet MS"/>
              </a:rPr>
              <a:t>STRESS</a:t>
            </a:r>
            <a:r>
              <a:rPr sz="4000" spc="-254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AND </a:t>
            </a:r>
            <a:r>
              <a:rPr sz="4000" spc="-39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ANXIETY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20" dirty="0">
                <a:solidFill>
                  <a:srgbClr val="0C919A"/>
                </a:solidFill>
                <a:latin typeface="Trebuchet MS"/>
                <a:cs typeface="Trebuchet MS"/>
              </a:rPr>
              <a:t>WITH</a:t>
            </a:r>
            <a:r>
              <a:rPr sz="4000" spc="-41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25" dirty="0">
                <a:solidFill>
                  <a:srgbClr val="0C919A"/>
                </a:solidFill>
                <a:latin typeface="Trebuchet MS"/>
                <a:cs typeface="Trebuchet MS"/>
              </a:rPr>
              <a:t>HAYGOOD’S</a:t>
            </a:r>
            <a:r>
              <a:rPr sz="4000" spc="-42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90" dirty="0">
                <a:solidFill>
                  <a:srgbClr val="0C919A"/>
                </a:solidFill>
                <a:latin typeface="Trebuchet MS"/>
                <a:cs typeface="Trebuchet MS"/>
              </a:rPr>
              <a:t>NEW</a:t>
            </a:r>
            <a:r>
              <a:rPr sz="4000" spc="229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260" dirty="0">
                <a:solidFill>
                  <a:srgbClr val="0C919A"/>
                </a:solidFill>
                <a:latin typeface="Trebuchet MS"/>
                <a:cs typeface="Trebuchet MS"/>
              </a:rPr>
              <a:t>1500MG </a:t>
            </a:r>
            <a:r>
              <a:rPr sz="4000" spc="-254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80" dirty="0">
                <a:solidFill>
                  <a:srgbClr val="0C919A"/>
                </a:solidFill>
                <a:latin typeface="Trebuchet MS"/>
                <a:cs typeface="Trebuchet MS"/>
              </a:rPr>
              <a:t>DELTA</a:t>
            </a:r>
            <a:r>
              <a:rPr sz="4000" spc="-47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105" dirty="0">
                <a:solidFill>
                  <a:srgbClr val="0C919A"/>
                </a:solidFill>
                <a:latin typeface="Trebuchet MS"/>
                <a:cs typeface="Trebuchet MS"/>
              </a:rPr>
              <a:t>8</a:t>
            </a:r>
            <a:r>
              <a:rPr sz="4000" spc="100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65" dirty="0">
                <a:solidFill>
                  <a:srgbClr val="0C919A"/>
                </a:solidFill>
                <a:latin typeface="Trebuchet MS"/>
                <a:cs typeface="Trebuchet MS"/>
              </a:rPr>
              <a:t>TINCTURE.</a:t>
            </a:r>
            <a:r>
              <a:rPr sz="4000" spc="-459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09" dirty="0">
                <a:solidFill>
                  <a:srgbClr val="0C919A"/>
                </a:solidFill>
                <a:latin typeface="Trebuchet MS"/>
                <a:cs typeface="Trebuchet MS"/>
              </a:rPr>
              <a:t>WE</a:t>
            </a:r>
            <a:r>
              <a:rPr sz="4000" spc="-50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15" dirty="0">
                <a:solidFill>
                  <a:srgbClr val="0C919A"/>
                </a:solidFill>
                <a:latin typeface="Trebuchet MS"/>
                <a:cs typeface="Trebuchet MS"/>
              </a:rPr>
              <a:t>BRING</a:t>
            </a:r>
            <a:r>
              <a:rPr sz="4000" spc="-31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45" dirty="0">
                <a:solidFill>
                  <a:srgbClr val="0C919A"/>
                </a:solidFill>
                <a:latin typeface="Trebuchet MS"/>
                <a:cs typeface="Trebuchet MS"/>
              </a:rPr>
              <a:t>YOU</a:t>
            </a:r>
            <a:r>
              <a:rPr sz="4000" spc="-44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95" dirty="0">
                <a:solidFill>
                  <a:srgbClr val="0C919A"/>
                </a:solidFill>
                <a:latin typeface="Trebuchet MS"/>
                <a:cs typeface="Trebuchet MS"/>
              </a:rPr>
              <a:t>A </a:t>
            </a:r>
            <a:r>
              <a:rPr sz="4000" spc="-3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20" dirty="0">
                <a:solidFill>
                  <a:srgbClr val="0C919A"/>
                </a:solidFill>
                <a:latin typeface="Trebuchet MS"/>
                <a:cs typeface="Trebuchet MS"/>
              </a:rPr>
              <a:t>SYNERGISTIC</a:t>
            </a:r>
            <a:r>
              <a:rPr sz="4000" spc="-31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90" dirty="0">
                <a:solidFill>
                  <a:srgbClr val="0C919A"/>
                </a:solidFill>
                <a:latin typeface="Trebuchet MS"/>
                <a:cs typeface="Trebuchet MS"/>
              </a:rPr>
              <a:t>BLEND</a:t>
            </a:r>
            <a:r>
              <a:rPr sz="4000" spc="-38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40" dirty="0">
                <a:solidFill>
                  <a:srgbClr val="0C919A"/>
                </a:solidFill>
                <a:latin typeface="Trebuchet MS"/>
                <a:cs typeface="Trebuchet MS"/>
              </a:rPr>
              <a:t>OF</a:t>
            </a:r>
            <a:r>
              <a:rPr sz="4000" spc="-53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9" dirty="0">
                <a:solidFill>
                  <a:srgbClr val="0C919A"/>
                </a:solidFill>
                <a:latin typeface="Trebuchet MS"/>
                <a:cs typeface="Trebuchet MS"/>
              </a:rPr>
              <a:t>OUR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55" dirty="0">
                <a:solidFill>
                  <a:srgbClr val="0C919A"/>
                </a:solidFill>
                <a:latin typeface="Trebuchet MS"/>
                <a:cs typeface="Trebuchet MS"/>
              </a:rPr>
              <a:t>HEMP</a:t>
            </a:r>
            <a:r>
              <a:rPr sz="4000" spc="-350" dirty="0">
                <a:solidFill>
                  <a:srgbClr val="0C919A"/>
                </a:solidFill>
                <a:latin typeface="Trebuchet MS"/>
                <a:cs typeface="Trebuchet MS"/>
              </a:rPr>
              <a:t> DERIVED </a:t>
            </a:r>
            <a:r>
              <a:rPr sz="4000" spc="-34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80" dirty="0">
                <a:solidFill>
                  <a:srgbClr val="0C919A"/>
                </a:solidFill>
                <a:latin typeface="Trebuchet MS"/>
                <a:cs typeface="Trebuchet MS"/>
              </a:rPr>
              <a:t>DELTA</a:t>
            </a:r>
            <a:r>
              <a:rPr sz="4000" spc="-47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105" dirty="0">
                <a:solidFill>
                  <a:srgbClr val="0C919A"/>
                </a:solidFill>
                <a:latin typeface="Trebuchet MS"/>
                <a:cs typeface="Trebuchet MS"/>
              </a:rPr>
              <a:t>8</a:t>
            </a:r>
            <a:r>
              <a:rPr sz="4000" spc="-10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80" dirty="0">
                <a:solidFill>
                  <a:srgbClr val="0C919A"/>
                </a:solidFill>
                <a:latin typeface="Trebuchet MS"/>
                <a:cs typeface="Trebuchet MS"/>
              </a:rPr>
              <a:t>DISTILLATE</a:t>
            </a:r>
            <a:r>
              <a:rPr sz="4000" spc="-37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20" dirty="0">
                <a:solidFill>
                  <a:srgbClr val="0C919A"/>
                </a:solidFill>
                <a:latin typeface="Trebuchet MS"/>
                <a:cs typeface="Trebuchet MS"/>
              </a:rPr>
              <a:t>WITH</a:t>
            </a:r>
            <a:r>
              <a:rPr sz="4000" spc="-415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85" dirty="0">
                <a:solidFill>
                  <a:srgbClr val="0C919A"/>
                </a:solidFill>
                <a:latin typeface="Trebuchet MS"/>
                <a:cs typeface="Trebuchet MS"/>
              </a:rPr>
              <a:t>ORGANIC</a:t>
            </a:r>
            <a:r>
              <a:rPr sz="4000" spc="-38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405" dirty="0">
                <a:solidFill>
                  <a:srgbClr val="0C919A"/>
                </a:solidFill>
                <a:latin typeface="Trebuchet MS"/>
                <a:cs typeface="Trebuchet MS"/>
              </a:rPr>
              <a:t>MCT </a:t>
            </a:r>
            <a:r>
              <a:rPr sz="4000" spc="-40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340" dirty="0">
                <a:solidFill>
                  <a:srgbClr val="0C919A"/>
                </a:solidFill>
                <a:latin typeface="Trebuchet MS"/>
                <a:cs typeface="Trebuchet MS"/>
              </a:rPr>
              <a:t>C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340" dirty="0">
                <a:solidFill>
                  <a:srgbClr val="0C919A"/>
                </a:solidFill>
                <a:latin typeface="Trebuchet MS"/>
                <a:cs typeface="Trebuchet MS"/>
              </a:rPr>
              <a:t>C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450" dirty="0">
                <a:solidFill>
                  <a:srgbClr val="0C919A"/>
                </a:solidFill>
                <a:latin typeface="Trebuchet MS"/>
                <a:cs typeface="Trebuchet MS"/>
              </a:rPr>
              <a:t>N</a:t>
            </a:r>
            <a:r>
              <a:rPr sz="4000" spc="-430" dirty="0">
                <a:solidFill>
                  <a:srgbClr val="0C919A"/>
                </a:solidFill>
                <a:latin typeface="Trebuchet MS"/>
                <a:cs typeface="Trebuchet MS"/>
              </a:rPr>
              <a:t>U</a:t>
            </a:r>
            <a:r>
              <a:rPr sz="4000" spc="-675" dirty="0">
                <a:solidFill>
                  <a:srgbClr val="0C919A"/>
                </a:solidFill>
                <a:latin typeface="Trebuchet MS"/>
                <a:cs typeface="Trebuchet MS"/>
              </a:rPr>
              <a:t>T</a:t>
            </a:r>
            <a:r>
              <a:rPr sz="4000" spc="-290" dirty="0">
                <a:solidFill>
                  <a:srgbClr val="0C919A"/>
                </a:solidFill>
                <a:latin typeface="Trebuchet MS"/>
                <a:cs typeface="Trebuchet MS"/>
              </a:rPr>
              <a:t> </a:t>
            </a:r>
            <a:r>
              <a:rPr sz="4000" spc="-545" dirty="0">
                <a:solidFill>
                  <a:srgbClr val="0C919A"/>
                </a:solidFill>
                <a:latin typeface="Trebuchet MS"/>
                <a:cs typeface="Trebuchet MS"/>
              </a:rPr>
              <a:t>O</a:t>
            </a:r>
            <a:r>
              <a:rPr sz="4000" spc="-125" dirty="0">
                <a:solidFill>
                  <a:srgbClr val="0C919A"/>
                </a:solidFill>
                <a:latin typeface="Trebuchet MS"/>
                <a:cs typeface="Trebuchet MS"/>
              </a:rPr>
              <a:t>I</a:t>
            </a:r>
            <a:r>
              <a:rPr sz="4000" spc="-440" dirty="0">
                <a:solidFill>
                  <a:srgbClr val="0C919A"/>
                </a:solidFill>
                <a:latin typeface="Trebuchet MS"/>
                <a:cs typeface="Trebuchet MS"/>
              </a:rPr>
              <a:t>L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94355" y="147615"/>
            <a:ext cx="2552699" cy="2352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50741" y="3402010"/>
            <a:ext cx="5111059" cy="48641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053" y="958851"/>
            <a:ext cx="62103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85" dirty="0"/>
              <a:t>C</a:t>
            </a:r>
            <a:r>
              <a:rPr spc="430" dirty="0"/>
              <a:t>o</a:t>
            </a:r>
            <a:r>
              <a:rPr spc="275" dirty="0"/>
              <a:t>n</a:t>
            </a:r>
            <a:r>
              <a:rPr spc="245" dirty="0"/>
              <a:t>t</a:t>
            </a:r>
            <a:r>
              <a:rPr spc="640" dirty="0"/>
              <a:t>a</a:t>
            </a:r>
            <a:r>
              <a:rPr spc="575" dirty="0"/>
              <a:t>c</a:t>
            </a:r>
            <a:r>
              <a:rPr spc="245" dirty="0"/>
              <a:t>t</a:t>
            </a:r>
            <a:r>
              <a:rPr spc="-690" dirty="0"/>
              <a:t> </a:t>
            </a:r>
            <a:r>
              <a:rPr spc="565" dirty="0"/>
              <a:t>U</a:t>
            </a:r>
            <a:r>
              <a:rPr spc="865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53" y="3263434"/>
            <a:ext cx="5116830" cy="60388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5350" b="1" spc="180" dirty="0">
                <a:solidFill>
                  <a:srgbClr val="0A3159"/>
                </a:solidFill>
                <a:latin typeface="Trebuchet MS"/>
                <a:cs typeface="Trebuchet MS"/>
              </a:rPr>
              <a:t>P</a:t>
            </a:r>
            <a:r>
              <a:rPr sz="5350" b="1" spc="155" dirty="0">
                <a:solidFill>
                  <a:srgbClr val="0A3159"/>
                </a:solidFill>
                <a:latin typeface="Trebuchet MS"/>
                <a:cs typeface="Trebuchet MS"/>
              </a:rPr>
              <a:t>h</a:t>
            </a:r>
            <a:r>
              <a:rPr sz="5350" b="1" spc="260" dirty="0">
                <a:solidFill>
                  <a:srgbClr val="0A3159"/>
                </a:solidFill>
                <a:latin typeface="Trebuchet MS"/>
                <a:cs typeface="Trebuchet MS"/>
              </a:rPr>
              <a:t>o</a:t>
            </a:r>
            <a:r>
              <a:rPr sz="5350" b="1" spc="170" dirty="0">
                <a:solidFill>
                  <a:srgbClr val="0A3159"/>
                </a:solidFill>
                <a:latin typeface="Trebuchet MS"/>
                <a:cs typeface="Trebuchet MS"/>
              </a:rPr>
              <a:t>n</a:t>
            </a:r>
            <a:r>
              <a:rPr sz="5350" b="1" spc="200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5350" b="1" spc="-4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5350" b="1" spc="470" dirty="0">
                <a:solidFill>
                  <a:srgbClr val="0A3159"/>
                </a:solidFill>
                <a:latin typeface="Trebuchet MS"/>
                <a:cs typeface="Trebuchet MS"/>
              </a:rPr>
              <a:t>N</a:t>
            </a:r>
            <a:r>
              <a:rPr sz="5350" b="1" spc="300" dirty="0">
                <a:solidFill>
                  <a:srgbClr val="0A3159"/>
                </a:solidFill>
                <a:latin typeface="Trebuchet MS"/>
                <a:cs typeface="Trebuchet MS"/>
              </a:rPr>
              <a:t>u</a:t>
            </a:r>
            <a:r>
              <a:rPr sz="5350" b="1" spc="445" dirty="0">
                <a:solidFill>
                  <a:srgbClr val="0A3159"/>
                </a:solidFill>
                <a:latin typeface="Trebuchet MS"/>
                <a:cs typeface="Trebuchet MS"/>
              </a:rPr>
              <a:t>m</a:t>
            </a:r>
            <a:r>
              <a:rPr sz="5350" b="1" spc="355" dirty="0">
                <a:solidFill>
                  <a:srgbClr val="0A3159"/>
                </a:solidFill>
                <a:latin typeface="Trebuchet MS"/>
                <a:cs typeface="Trebuchet MS"/>
              </a:rPr>
              <a:t>b</a:t>
            </a:r>
            <a:r>
              <a:rPr sz="5350" b="1" spc="19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5350" b="1" spc="-50" dirty="0">
                <a:solidFill>
                  <a:srgbClr val="0A3159"/>
                </a:solidFill>
                <a:latin typeface="Trebuchet MS"/>
                <a:cs typeface="Trebuchet MS"/>
              </a:rPr>
              <a:t>r</a:t>
            </a:r>
            <a:endParaRPr sz="5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4150" spc="-160" dirty="0">
                <a:solidFill>
                  <a:srgbClr val="0C919A"/>
                </a:solidFill>
                <a:latin typeface="Trebuchet MS"/>
                <a:cs typeface="Trebuchet MS"/>
              </a:rPr>
              <a:t>855-285-5662</a:t>
            </a:r>
            <a:endParaRPr sz="4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40"/>
              </a:spcBef>
            </a:pPr>
            <a:r>
              <a:rPr sz="5350" b="1" spc="15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5350" b="1" spc="445" dirty="0">
                <a:solidFill>
                  <a:srgbClr val="0A3159"/>
                </a:solidFill>
                <a:latin typeface="Trebuchet MS"/>
                <a:cs typeface="Trebuchet MS"/>
              </a:rPr>
              <a:t>m</a:t>
            </a:r>
            <a:r>
              <a:rPr sz="5350" b="1" spc="385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5350" b="1" spc="-70" dirty="0">
                <a:solidFill>
                  <a:srgbClr val="0A3159"/>
                </a:solidFill>
                <a:latin typeface="Trebuchet MS"/>
                <a:cs typeface="Trebuchet MS"/>
              </a:rPr>
              <a:t>i</a:t>
            </a:r>
            <a:r>
              <a:rPr sz="5350" b="1" spc="370" dirty="0">
                <a:solidFill>
                  <a:srgbClr val="0A3159"/>
                </a:solidFill>
                <a:latin typeface="Trebuchet MS"/>
                <a:cs typeface="Trebuchet MS"/>
              </a:rPr>
              <a:t>l</a:t>
            </a:r>
            <a:r>
              <a:rPr sz="5350" b="1" spc="-405" dirty="0">
                <a:solidFill>
                  <a:srgbClr val="0A3159"/>
                </a:solidFill>
                <a:latin typeface="Trebuchet MS"/>
                <a:cs typeface="Trebuchet MS"/>
              </a:rPr>
              <a:t> </a:t>
            </a:r>
            <a:r>
              <a:rPr sz="5350" b="1" spc="210" dirty="0">
                <a:solidFill>
                  <a:srgbClr val="0A3159"/>
                </a:solidFill>
                <a:latin typeface="Trebuchet MS"/>
                <a:cs typeface="Trebuchet MS"/>
              </a:rPr>
              <a:t>A</a:t>
            </a:r>
            <a:r>
              <a:rPr sz="5350" b="1" spc="495" dirty="0">
                <a:solidFill>
                  <a:srgbClr val="0A3159"/>
                </a:solidFill>
                <a:latin typeface="Trebuchet MS"/>
                <a:cs typeface="Trebuchet MS"/>
              </a:rPr>
              <a:t>dd</a:t>
            </a:r>
            <a:r>
              <a:rPr sz="5350" b="1" spc="-55" dirty="0">
                <a:solidFill>
                  <a:srgbClr val="0A3159"/>
                </a:solidFill>
                <a:latin typeface="Trebuchet MS"/>
                <a:cs typeface="Trebuchet MS"/>
              </a:rPr>
              <a:t>r</a:t>
            </a:r>
            <a:r>
              <a:rPr sz="5350" b="1" spc="195" dirty="0">
                <a:solidFill>
                  <a:srgbClr val="0A3159"/>
                </a:solidFill>
                <a:latin typeface="Trebuchet MS"/>
                <a:cs typeface="Trebuchet MS"/>
              </a:rPr>
              <a:t>e</a:t>
            </a:r>
            <a:r>
              <a:rPr sz="5350" b="1" spc="520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r>
              <a:rPr sz="5350" b="1" spc="525" dirty="0">
                <a:solidFill>
                  <a:srgbClr val="0A3159"/>
                </a:solidFill>
                <a:latin typeface="Trebuchet MS"/>
                <a:cs typeface="Trebuchet MS"/>
              </a:rPr>
              <a:t>s</a:t>
            </a:r>
            <a:endParaRPr sz="5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4150" spc="-370" dirty="0">
                <a:solidFill>
                  <a:srgbClr val="0C919A"/>
                </a:solidFill>
                <a:latin typeface="Trebuchet MS"/>
                <a:cs typeface="Trebuchet MS"/>
                <a:hlinkClick r:id="rId5"/>
              </a:rPr>
              <a:t>hello@haygoodfarms.com</a:t>
            </a:r>
            <a:endParaRPr sz="4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4"/>
              </a:spcBef>
            </a:pPr>
            <a:r>
              <a:rPr sz="5350" b="1" spc="330" dirty="0">
                <a:solidFill>
                  <a:srgbClr val="0A3159"/>
                </a:solidFill>
                <a:latin typeface="Trebuchet MS"/>
                <a:cs typeface="Trebuchet MS"/>
              </a:rPr>
              <a:t>Website</a:t>
            </a:r>
            <a:endParaRPr sz="5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4150" u="heavy" spc="-440" dirty="0">
                <a:solidFill>
                  <a:srgbClr val="0C919A"/>
                </a:solidFill>
                <a:uFill>
                  <a:solidFill>
                    <a:srgbClr val="0C919A"/>
                  </a:solidFill>
                </a:uFill>
                <a:latin typeface="Trebuchet MS"/>
                <a:cs typeface="Trebuchet MS"/>
                <a:hlinkClick r:id="rId6"/>
              </a:rPr>
              <a:t>htt</a:t>
            </a:r>
            <a:r>
              <a:rPr sz="4150" spc="-440" dirty="0">
                <a:solidFill>
                  <a:srgbClr val="0C919A"/>
                </a:solidFill>
                <a:latin typeface="Trebuchet MS"/>
                <a:cs typeface="Trebuchet MS"/>
                <a:hlinkClick r:id="rId6"/>
              </a:rPr>
              <a:t>p</a:t>
            </a:r>
            <a:r>
              <a:rPr sz="4150" u="heavy" spc="-440" dirty="0">
                <a:solidFill>
                  <a:srgbClr val="0C919A"/>
                </a:solidFill>
                <a:uFill>
                  <a:solidFill>
                    <a:srgbClr val="0C919A"/>
                  </a:solidFill>
                </a:uFill>
                <a:latin typeface="Trebuchet MS"/>
                <a:cs typeface="Trebuchet MS"/>
                <a:hlinkClick r:id="rId6"/>
              </a:rPr>
              <a:t>s://haygoodfarms.com</a:t>
            </a:r>
            <a:endParaRPr sz="4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91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191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WHY HAYGOOD</vt:lpstr>
      <vt:lpstr>Slide 3</vt:lpstr>
      <vt:lpstr>Slide 4</vt:lpstr>
      <vt:lpstr>WEDDING CAKE DELTA  8 1G CARTRIDGE</vt:lpstr>
      <vt:lpstr>GOOD DOG SNACKS –  CALM</vt:lpstr>
      <vt:lpstr>BLUEBERRY-  LAVENDER DELTA 8 OIL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TOP-QUALITY</dc:title>
  <dc:creator>Heartful Diamonds</dc:creator>
  <cp:keywords>DAFJwBpJOj8,BAFI7g8fvQA</cp:keywords>
  <cp:lastModifiedBy>india</cp:lastModifiedBy>
  <cp:revision>1</cp:revision>
  <dcterms:created xsi:type="dcterms:W3CDTF">2022-09-20T03:47:43Z</dcterms:created>
  <dcterms:modified xsi:type="dcterms:W3CDTF">2022-09-20T03:49:40Z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Creator">
    <vt:lpwstr>Canva</vt:lpwstr>
  </property>
  <property fmtid="{D5CDD505-2E9C-101B-9397-08002B2CF9AE}" pid="4" name="LastSaved">
    <vt:filetime>2022-09-20T00:00:00Z</vt:filetime>
  </property>
</Properties>
</file>